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16" r:id="rId3"/>
    <p:sldMasterId id="2147483888" r:id="rId4"/>
    <p:sldMasterId id="2147483912" r:id="rId5"/>
    <p:sldMasterId id="2147483924" r:id="rId6"/>
    <p:sldMasterId id="2147483936" r:id="rId7"/>
    <p:sldMasterId id="2147483960" r:id="rId8"/>
    <p:sldMasterId id="2147483972" r:id="rId9"/>
    <p:sldMasterId id="2147483984" r:id="rId10"/>
  </p:sldMasterIdLst>
  <p:notesMasterIdLst>
    <p:notesMasterId r:id="rId25"/>
  </p:notesMasterIdLst>
  <p:handoutMasterIdLst>
    <p:handoutMasterId r:id="rId26"/>
  </p:handoutMasterIdLst>
  <p:sldIdLst>
    <p:sldId id="260" r:id="rId11"/>
    <p:sldId id="349" r:id="rId12"/>
    <p:sldId id="330" r:id="rId13"/>
    <p:sldId id="326" r:id="rId14"/>
    <p:sldId id="350" r:id="rId15"/>
    <p:sldId id="354" r:id="rId16"/>
    <p:sldId id="355" r:id="rId17"/>
    <p:sldId id="344" r:id="rId18"/>
    <p:sldId id="342" r:id="rId19"/>
    <p:sldId id="340" r:id="rId20"/>
    <p:sldId id="343" r:id="rId21"/>
    <p:sldId id="339" r:id="rId22"/>
    <p:sldId id="347" r:id="rId23"/>
    <p:sldId id="261" r:id="rId24"/>
  </p:sldIdLst>
  <p:sldSz cx="10440988" cy="7561263"/>
  <p:notesSz cx="6797675" cy="9928225"/>
  <p:defaultTextStyle>
    <a:defPPr>
      <a:defRPr lang="ru-RU"/>
    </a:defPPr>
    <a:lvl1pPr marL="0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35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070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105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141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176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210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246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281" algn="l" defTabSz="11520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D1B24"/>
    <a:srgbClr val="2E3192"/>
    <a:srgbClr val="EED95E"/>
    <a:srgbClr val="DDE941"/>
    <a:srgbClr val="FFFF99"/>
    <a:srgbClr val="F1523C"/>
    <a:srgbClr val="EF5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107" d="100"/>
          <a:sy n="107" d="100"/>
        </p:scale>
        <p:origin x="-1404" y="-72"/>
      </p:cViewPr>
      <p:guideLst>
        <p:guide orient="horz" pos="1620"/>
        <p:guide orient="horz" pos="2382"/>
        <p:guide pos="2880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DD5BD-C680-4C76-8412-7DE637F75CE7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D456CA8-E944-404D-9F92-251CE154367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0099"/>
              </a:solidFill>
              <a:latin typeface="Cambria" panose="02040503050406030204" pitchFamily="18" charset="0"/>
            </a:rPr>
            <a:t>Нормативные правовые документы</a:t>
          </a:r>
          <a:endParaRPr lang="ru-RU" sz="2400" b="1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A55310BF-2DB7-44A3-9E00-8035CB985E08}" type="parTrans" cxnId="{DF6835F8-7011-4455-8ED9-4F660FCEC445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92492211-9CB8-48F1-A66E-1E2136953C9D}" type="sibTrans" cxnId="{DF6835F8-7011-4455-8ED9-4F660FCEC445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3CCE1224-8B91-44E0-8E52-D291DDF069A6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1" dirty="0" smtClean="0">
              <a:solidFill>
                <a:srgbClr val="000099"/>
              </a:solidFill>
              <a:latin typeface="Cambria" panose="02040503050406030204" pitchFamily="18" charset="0"/>
            </a:rPr>
            <a:t>Порядок проведения государственной итоговой аттестации по образовательным программам основного общего образования 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 smtClean="0">
              <a:solidFill>
                <a:srgbClr val="000099"/>
              </a:solidFill>
              <a:latin typeface="Cambria" panose="02040503050406030204" pitchFamily="18" charset="0"/>
            </a:rPr>
            <a:t>(приказ Минобрнауки России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0" dirty="0" smtClean="0">
              <a:solidFill>
                <a:srgbClr val="000099"/>
              </a:solidFill>
              <a:latin typeface="Cambria" panose="02040503050406030204" pitchFamily="18" charset="0"/>
            </a:rPr>
            <a:t>от 25.12.2013 № 1394)</a:t>
          </a:r>
        </a:p>
      </dgm:t>
    </dgm:pt>
    <dgm:pt modelId="{136A696C-D8D5-4DD2-B711-555FED8D5AA0}" type="parTrans" cxnId="{4F5230F8-DD7A-431C-99C7-442DC870FED0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64A469C8-D1A8-4377-9651-A3C352C1A831}" type="sibTrans" cxnId="{4F5230F8-DD7A-431C-99C7-442DC870FED0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CCF24117-4D1A-4F72-BBCD-87EB9F32089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0099"/>
              </a:solidFill>
              <a:latin typeface="Cambria" panose="02040503050406030204" pitchFamily="18" charset="0"/>
            </a:rPr>
            <a:t>Порядок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  </a:t>
          </a:r>
        </a:p>
        <a:p>
          <a:r>
            <a:rPr lang="ru-RU" sz="1600" b="0" dirty="0" smtClean="0">
              <a:solidFill>
                <a:srgbClr val="000099"/>
              </a:solidFill>
              <a:latin typeface="Cambria" panose="02040503050406030204" pitchFamily="18" charset="0"/>
            </a:rPr>
            <a:t>(приказ Минобрнауки России                       от 28 июня 2013 года № 491) </a:t>
          </a:r>
          <a:endParaRPr lang="ru-RU" sz="1600" b="0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4650F2B6-B995-48FA-B73D-B9315A0EA290}" type="parTrans" cxnId="{8EAE438B-E7BF-4010-9810-96B2B44890A8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AF098960-7EF0-4254-A2A0-D653A4B4F97A}" type="sibTrans" cxnId="{8EAE438B-E7BF-4010-9810-96B2B44890A8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A5552A96-BDB6-4AD5-BBFA-8407E5D780B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0099"/>
              </a:solidFill>
              <a:latin typeface="Cambria" panose="02040503050406030204" pitchFamily="18" charset="0"/>
            </a:rPr>
            <a:t>Порядок проведения государственной итоговой аттестации по образовательным программам среднего общего образования </a:t>
          </a:r>
        </a:p>
        <a:p>
          <a:r>
            <a:rPr lang="ru-RU" sz="1600" b="0" dirty="0" smtClean="0">
              <a:solidFill>
                <a:srgbClr val="000099"/>
              </a:solidFill>
              <a:latin typeface="Cambria" panose="02040503050406030204" pitchFamily="18" charset="0"/>
            </a:rPr>
            <a:t>(приказ Минобрнауки России от 26.12.2013                         № 1400)</a:t>
          </a:r>
        </a:p>
      </dgm:t>
    </dgm:pt>
    <dgm:pt modelId="{30609FC7-7F9B-4C04-AEF9-4FBC664064A4}" type="parTrans" cxnId="{6A222922-D06D-415F-9BD8-548B64AF3CD7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258C86BD-F4AA-46CB-AFDC-E3F06BE5D923}" type="sibTrans" cxnId="{6A222922-D06D-415F-9BD8-548B64AF3CD7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9A18E548-EA8C-4A73-99B2-26CB84E564B6}" type="pres">
      <dgm:prSet presAssocID="{6E5DD5BD-C680-4C76-8412-7DE637F75C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5716C9-0BA4-4841-846E-7025ECD0B0A7}" type="pres">
      <dgm:prSet presAssocID="{BD456CA8-E944-404D-9F92-251CE154367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C524FF8-DFEA-4EA1-8969-E5CFED6647E6}" type="pres">
      <dgm:prSet presAssocID="{BD456CA8-E944-404D-9F92-251CE154367E}" presName="rootComposite1" presStyleCnt="0"/>
      <dgm:spPr/>
      <dgm:t>
        <a:bodyPr/>
        <a:lstStyle/>
        <a:p>
          <a:endParaRPr lang="ru-RU"/>
        </a:p>
      </dgm:t>
    </dgm:pt>
    <dgm:pt modelId="{95DDC6AC-2384-4A5B-9E9C-9228FB50C9D1}" type="pres">
      <dgm:prSet presAssocID="{BD456CA8-E944-404D-9F92-251CE154367E}" presName="rootText1" presStyleLbl="node0" presStyleIdx="0" presStyleCnt="1" custScaleX="273960" custScaleY="62056" custLinFactNeighborX="-4083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689884-FF24-4C4A-8D1A-4FA3B3D6714F}" type="pres">
      <dgm:prSet presAssocID="{BD456CA8-E944-404D-9F92-251CE154367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DBEB5F6-C299-4BAE-AB59-3849D252DB46}" type="pres">
      <dgm:prSet presAssocID="{BD456CA8-E944-404D-9F92-251CE154367E}" presName="hierChild2" presStyleCnt="0"/>
      <dgm:spPr/>
      <dgm:t>
        <a:bodyPr/>
        <a:lstStyle/>
        <a:p>
          <a:endParaRPr lang="ru-RU"/>
        </a:p>
      </dgm:t>
    </dgm:pt>
    <dgm:pt modelId="{AF3690CE-0D9E-41A0-BF7F-DF722CCFD5A6}" type="pres">
      <dgm:prSet presAssocID="{30609FC7-7F9B-4C04-AEF9-4FBC664064A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2D04971-8796-47AE-ACDE-765AB4A94D47}" type="pres">
      <dgm:prSet presAssocID="{A5552A96-BDB6-4AD5-BBFA-8407E5D780B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663802F-362E-4F76-867F-BF506529CED5}" type="pres">
      <dgm:prSet presAssocID="{A5552A96-BDB6-4AD5-BBFA-8407E5D780B4}" presName="rootComposite" presStyleCnt="0"/>
      <dgm:spPr/>
      <dgm:t>
        <a:bodyPr/>
        <a:lstStyle/>
        <a:p>
          <a:endParaRPr lang="ru-RU"/>
        </a:p>
      </dgm:t>
    </dgm:pt>
    <dgm:pt modelId="{B862C22D-D885-4C28-83A6-85D279EF8E39}" type="pres">
      <dgm:prSet presAssocID="{A5552A96-BDB6-4AD5-BBFA-8407E5D780B4}" presName="rootText" presStyleLbl="node2" presStyleIdx="0" presStyleCnt="3" custScaleX="124610" custScaleY="214988" custLinFactNeighborX="1104" custLinFactNeighborY="1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6AA9D8-BFBB-4BFA-9B67-1DFF2F069F6D}" type="pres">
      <dgm:prSet presAssocID="{A5552A96-BDB6-4AD5-BBFA-8407E5D780B4}" presName="rootConnector" presStyleLbl="node2" presStyleIdx="0" presStyleCnt="3"/>
      <dgm:spPr/>
      <dgm:t>
        <a:bodyPr/>
        <a:lstStyle/>
        <a:p>
          <a:endParaRPr lang="ru-RU"/>
        </a:p>
      </dgm:t>
    </dgm:pt>
    <dgm:pt modelId="{AD3780E3-1270-4C17-BAAD-4FAA4DBA0B0A}" type="pres">
      <dgm:prSet presAssocID="{A5552A96-BDB6-4AD5-BBFA-8407E5D780B4}" presName="hierChild4" presStyleCnt="0"/>
      <dgm:spPr/>
      <dgm:t>
        <a:bodyPr/>
        <a:lstStyle/>
        <a:p>
          <a:endParaRPr lang="ru-RU"/>
        </a:p>
      </dgm:t>
    </dgm:pt>
    <dgm:pt modelId="{D056C08C-7594-44D2-9715-EBE0A424A4E5}" type="pres">
      <dgm:prSet presAssocID="{A5552A96-BDB6-4AD5-BBFA-8407E5D780B4}" presName="hierChild5" presStyleCnt="0"/>
      <dgm:spPr/>
      <dgm:t>
        <a:bodyPr/>
        <a:lstStyle/>
        <a:p>
          <a:endParaRPr lang="ru-RU"/>
        </a:p>
      </dgm:t>
    </dgm:pt>
    <dgm:pt modelId="{B83A8654-F6FD-4B87-BDA8-AA13A3CA7A76}" type="pres">
      <dgm:prSet presAssocID="{136A696C-D8D5-4DD2-B711-555FED8D5AA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A14E7DC-81C3-41AB-8D14-0AF6A7F3CCD2}" type="pres">
      <dgm:prSet presAssocID="{3CCE1224-8B91-44E0-8E52-D291DDF069A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F5C1243-B264-42C6-81AF-BF926DB0A0BB}" type="pres">
      <dgm:prSet presAssocID="{3CCE1224-8B91-44E0-8E52-D291DDF069A6}" presName="rootComposite" presStyleCnt="0"/>
      <dgm:spPr/>
      <dgm:t>
        <a:bodyPr/>
        <a:lstStyle/>
        <a:p>
          <a:endParaRPr lang="ru-RU"/>
        </a:p>
      </dgm:t>
    </dgm:pt>
    <dgm:pt modelId="{0009C9A5-CE7D-49E7-89AD-FDF326E98CF8}" type="pres">
      <dgm:prSet presAssocID="{3CCE1224-8B91-44E0-8E52-D291DDF069A6}" presName="rootText" presStyleLbl="node2" presStyleIdx="1" presStyleCnt="3" custScaleX="135775" custScaleY="214988" custLinFactNeighborX="19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D562D2-4FFC-4E90-911E-65542BD6AE78}" type="pres">
      <dgm:prSet presAssocID="{3CCE1224-8B91-44E0-8E52-D291DDF0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0E8620D3-C615-49DB-9EF6-8950B844D273}" type="pres">
      <dgm:prSet presAssocID="{3CCE1224-8B91-44E0-8E52-D291DDF069A6}" presName="hierChild4" presStyleCnt="0"/>
      <dgm:spPr/>
      <dgm:t>
        <a:bodyPr/>
        <a:lstStyle/>
        <a:p>
          <a:endParaRPr lang="ru-RU"/>
        </a:p>
      </dgm:t>
    </dgm:pt>
    <dgm:pt modelId="{F3B58E6D-9795-4B76-AD57-AEAA1ACF95A1}" type="pres">
      <dgm:prSet presAssocID="{3CCE1224-8B91-44E0-8E52-D291DDF069A6}" presName="hierChild5" presStyleCnt="0"/>
      <dgm:spPr/>
      <dgm:t>
        <a:bodyPr/>
        <a:lstStyle/>
        <a:p>
          <a:endParaRPr lang="ru-RU"/>
        </a:p>
      </dgm:t>
    </dgm:pt>
    <dgm:pt modelId="{17320F75-958D-45ED-B7A2-D50C47B46F9E}" type="pres">
      <dgm:prSet presAssocID="{4650F2B6-B995-48FA-B73D-B9315A0EA29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ED1A5BC-9F25-4D62-9B76-DDC0853C2D7D}" type="pres">
      <dgm:prSet presAssocID="{CCF24117-4D1A-4F72-BBCD-87EB9F32089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B4AF086-5879-4049-BC0B-FC3969D10A3C}" type="pres">
      <dgm:prSet presAssocID="{CCF24117-4D1A-4F72-BBCD-87EB9F32089D}" presName="rootComposite" presStyleCnt="0"/>
      <dgm:spPr/>
      <dgm:t>
        <a:bodyPr/>
        <a:lstStyle/>
        <a:p>
          <a:endParaRPr lang="ru-RU"/>
        </a:p>
      </dgm:t>
    </dgm:pt>
    <dgm:pt modelId="{69E2FEA6-44D5-4008-9189-EF622CE94A74}" type="pres">
      <dgm:prSet presAssocID="{CCF24117-4D1A-4F72-BBCD-87EB9F32089D}" presName="rootText" presStyleLbl="node2" presStyleIdx="2" presStyleCnt="3" custScaleX="149237" custScaleY="211716" custLinFactNeighborX="-3369" custLinFactNeighborY="9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09EE99-BE5B-464D-B59C-9BA563583EA0}" type="pres">
      <dgm:prSet presAssocID="{CCF24117-4D1A-4F72-BBCD-87EB9F32089D}" presName="rootConnector" presStyleLbl="node2" presStyleIdx="2" presStyleCnt="3"/>
      <dgm:spPr/>
      <dgm:t>
        <a:bodyPr/>
        <a:lstStyle/>
        <a:p>
          <a:endParaRPr lang="ru-RU"/>
        </a:p>
      </dgm:t>
    </dgm:pt>
    <dgm:pt modelId="{F7F36367-2F5B-429F-954C-E53B02028453}" type="pres">
      <dgm:prSet presAssocID="{CCF24117-4D1A-4F72-BBCD-87EB9F32089D}" presName="hierChild4" presStyleCnt="0"/>
      <dgm:spPr/>
      <dgm:t>
        <a:bodyPr/>
        <a:lstStyle/>
        <a:p>
          <a:endParaRPr lang="ru-RU"/>
        </a:p>
      </dgm:t>
    </dgm:pt>
    <dgm:pt modelId="{AA138674-36C4-490D-A3BA-F090E13AFA0F}" type="pres">
      <dgm:prSet presAssocID="{CCF24117-4D1A-4F72-BBCD-87EB9F32089D}" presName="hierChild5" presStyleCnt="0"/>
      <dgm:spPr/>
      <dgm:t>
        <a:bodyPr/>
        <a:lstStyle/>
        <a:p>
          <a:endParaRPr lang="ru-RU"/>
        </a:p>
      </dgm:t>
    </dgm:pt>
    <dgm:pt modelId="{0FF25D2C-07E0-4971-A356-42EE93235263}" type="pres">
      <dgm:prSet presAssocID="{BD456CA8-E944-404D-9F92-251CE154367E}" presName="hierChild3" presStyleCnt="0"/>
      <dgm:spPr/>
      <dgm:t>
        <a:bodyPr/>
        <a:lstStyle/>
        <a:p>
          <a:endParaRPr lang="ru-RU"/>
        </a:p>
      </dgm:t>
    </dgm:pt>
  </dgm:ptLst>
  <dgm:cxnLst>
    <dgm:cxn modelId="{8A8E2E65-CEDF-45E7-A349-944184434487}" type="presOf" srcId="{6E5DD5BD-C680-4C76-8412-7DE637F75CE7}" destId="{9A18E548-EA8C-4A73-99B2-26CB84E564B6}" srcOrd="0" destOrd="0" presId="urn:microsoft.com/office/officeart/2005/8/layout/orgChart1"/>
    <dgm:cxn modelId="{FB64CB40-ED56-4946-A1FC-7C09AF1AAE73}" type="presOf" srcId="{CCF24117-4D1A-4F72-BBCD-87EB9F32089D}" destId="{1109EE99-BE5B-464D-B59C-9BA563583EA0}" srcOrd="1" destOrd="0" presId="urn:microsoft.com/office/officeart/2005/8/layout/orgChart1"/>
    <dgm:cxn modelId="{DF6835F8-7011-4455-8ED9-4F660FCEC445}" srcId="{6E5DD5BD-C680-4C76-8412-7DE637F75CE7}" destId="{BD456CA8-E944-404D-9F92-251CE154367E}" srcOrd="0" destOrd="0" parTransId="{A55310BF-2DB7-44A3-9E00-8035CB985E08}" sibTransId="{92492211-9CB8-48F1-A66E-1E2136953C9D}"/>
    <dgm:cxn modelId="{C57E2F6F-1299-4A20-8C22-8C001A70F53E}" type="presOf" srcId="{3CCE1224-8B91-44E0-8E52-D291DDF069A6}" destId="{0009C9A5-CE7D-49E7-89AD-FDF326E98CF8}" srcOrd="0" destOrd="0" presId="urn:microsoft.com/office/officeart/2005/8/layout/orgChart1"/>
    <dgm:cxn modelId="{6A222922-D06D-415F-9BD8-548B64AF3CD7}" srcId="{BD456CA8-E944-404D-9F92-251CE154367E}" destId="{A5552A96-BDB6-4AD5-BBFA-8407E5D780B4}" srcOrd="0" destOrd="0" parTransId="{30609FC7-7F9B-4C04-AEF9-4FBC664064A4}" sibTransId="{258C86BD-F4AA-46CB-AFDC-E3F06BE5D923}"/>
    <dgm:cxn modelId="{403E7F27-9C00-4EC4-A041-3F49574F13B2}" type="presOf" srcId="{BD456CA8-E944-404D-9F92-251CE154367E}" destId="{95DDC6AC-2384-4A5B-9E9C-9228FB50C9D1}" srcOrd="0" destOrd="0" presId="urn:microsoft.com/office/officeart/2005/8/layout/orgChart1"/>
    <dgm:cxn modelId="{1A9140E7-6DEB-4433-B70E-D6BAD36C51D8}" type="presOf" srcId="{136A696C-D8D5-4DD2-B711-555FED8D5AA0}" destId="{B83A8654-F6FD-4B87-BDA8-AA13A3CA7A76}" srcOrd="0" destOrd="0" presId="urn:microsoft.com/office/officeart/2005/8/layout/orgChart1"/>
    <dgm:cxn modelId="{FEE86EFD-CC13-4C29-A1C7-9FA269867C92}" type="presOf" srcId="{3CCE1224-8B91-44E0-8E52-D291DDF069A6}" destId="{6FD562D2-4FFC-4E90-911E-65542BD6AE78}" srcOrd="1" destOrd="0" presId="urn:microsoft.com/office/officeart/2005/8/layout/orgChart1"/>
    <dgm:cxn modelId="{4F5230F8-DD7A-431C-99C7-442DC870FED0}" srcId="{BD456CA8-E944-404D-9F92-251CE154367E}" destId="{3CCE1224-8B91-44E0-8E52-D291DDF069A6}" srcOrd="1" destOrd="0" parTransId="{136A696C-D8D5-4DD2-B711-555FED8D5AA0}" sibTransId="{64A469C8-D1A8-4377-9651-A3C352C1A831}"/>
    <dgm:cxn modelId="{39EDC4FA-3E0E-4B24-BC29-825D874585DE}" type="presOf" srcId="{CCF24117-4D1A-4F72-BBCD-87EB9F32089D}" destId="{69E2FEA6-44D5-4008-9189-EF622CE94A74}" srcOrd="0" destOrd="0" presId="urn:microsoft.com/office/officeart/2005/8/layout/orgChart1"/>
    <dgm:cxn modelId="{8450F0A2-2A85-4FD3-AF12-262A1D44E476}" type="presOf" srcId="{4650F2B6-B995-48FA-B73D-B9315A0EA290}" destId="{17320F75-958D-45ED-B7A2-D50C47B46F9E}" srcOrd="0" destOrd="0" presId="urn:microsoft.com/office/officeart/2005/8/layout/orgChart1"/>
    <dgm:cxn modelId="{672310FD-EE5C-49CD-981F-411F2B99F4F7}" type="presOf" srcId="{A5552A96-BDB6-4AD5-BBFA-8407E5D780B4}" destId="{B862C22D-D885-4C28-83A6-85D279EF8E39}" srcOrd="0" destOrd="0" presId="urn:microsoft.com/office/officeart/2005/8/layout/orgChart1"/>
    <dgm:cxn modelId="{17720FE3-0A7C-45A1-9BEB-0DD70B080F8A}" type="presOf" srcId="{A5552A96-BDB6-4AD5-BBFA-8407E5D780B4}" destId="{DE6AA9D8-BFBB-4BFA-9B67-1DFF2F069F6D}" srcOrd="1" destOrd="0" presId="urn:microsoft.com/office/officeart/2005/8/layout/orgChart1"/>
    <dgm:cxn modelId="{8EAE438B-E7BF-4010-9810-96B2B44890A8}" srcId="{BD456CA8-E944-404D-9F92-251CE154367E}" destId="{CCF24117-4D1A-4F72-BBCD-87EB9F32089D}" srcOrd="2" destOrd="0" parTransId="{4650F2B6-B995-48FA-B73D-B9315A0EA290}" sibTransId="{AF098960-7EF0-4254-A2A0-D653A4B4F97A}"/>
    <dgm:cxn modelId="{AB9201AE-7D74-42DE-8105-3EC282281574}" type="presOf" srcId="{BD456CA8-E944-404D-9F92-251CE154367E}" destId="{8E689884-FF24-4C4A-8D1A-4FA3B3D6714F}" srcOrd="1" destOrd="0" presId="urn:microsoft.com/office/officeart/2005/8/layout/orgChart1"/>
    <dgm:cxn modelId="{9204CF08-90E1-4A17-ACA4-208A77F65AAD}" type="presOf" srcId="{30609FC7-7F9B-4C04-AEF9-4FBC664064A4}" destId="{AF3690CE-0D9E-41A0-BF7F-DF722CCFD5A6}" srcOrd="0" destOrd="0" presId="urn:microsoft.com/office/officeart/2005/8/layout/orgChart1"/>
    <dgm:cxn modelId="{A6279BA0-5F53-4616-A5B3-F3C4FE4BE44D}" type="presParOf" srcId="{9A18E548-EA8C-4A73-99B2-26CB84E564B6}" destId="{285716C9-0BA4-4841-846E-7025ECD0B0A7}" srcOrd="0" destOrd="0" presId="urn:microsoft.com/office/officeart/2005/8/layout/orgChart1"/>
    <dgm:cxn modelId="{12AC5172-1683-4196-8405-B4E497736485}" type="presParOf" srcId="{285716C9-0BA4-4841-846E-7025ECD0B0A7}" destId="{4C524FF8-DFEA-4EA1-8969-E5CFED6647E6}" srcOrd="0" destOrd="0" presId="urn:microsoft.com/office/officeart/2005/8/layout/orgChart1"/>
    <dgm:cxn modelId="{984BB7E4-BEDD-4CB3-8CC9-57D6189C217B}" type="presParOf" srcId="{4C524FF8-DFEA-4EA1-8969-E5CFED6647E6}" destId="{95DDC6AC-2384-4A5B-9E9C-9228FB50C9D1}" srcOrd="0" destOrd="0" presId="urn:microsoft.com/office/officeart/2005/8/layout/orgChart1"/>
    <dgm:cxn modelId="{2358B25B-C2F1-4BD5-998C-0C6CCDC13307}" type="presParOf" srcId="{4C524FF8-DFEA-4EA1-8969-E5CFED6647E6}" destId="{8E689884-FF24-4C4A-8D1A-4FA3B3D6714F}" srcOrd="1" destOrd="0" presId="urn:microsoft.com/office/officeart/2005/8/layout/orgChart1"/>
    <dgm:cxn modelId="{27EDB7BA-0DAD-467B-BCE1-206D2728887D}" type="presParOf" srcId="{285716C9-0BA4-4841-846E-7025ECD0B0A7}" destId="{2DBEB5F6-C299-4BAE-AB59-3849D252DB46}" srcOrd="1" destOrd="0" presId="urn:microsoft.com/office/officeart/2005/8/layout/orgChart1"/>
    <dgm:cxn modelId="{E4AD4996-B6BD-4D93-8C5E-8B68F101A963}" type="presParOf" srcId="{2DBEB5F6-C299-4BAE-AB59-3849D252DB46}" destId="{AF3690CE-0D9E-41A0-BF7F-DF722CCFD5A6}" srcOrd="0" destOrd="0" presId="urn:microsoft.com/office/officeart/2005/8/layout/orgChart1"/>
    <dgm:cxn modelId="{F5312382-D663-44BD-957C-0D2E50DD5EEC}" type="presParOf" srcId="{2DBEB5F6-C299-4BAE-AB59-3849D252DB46}" destId="{72D04971-8796-47AE-ACDE-765AB4A94D47}" srcOrd="1" destOrd="0" presId="urn:microsoft.com/office/officeart/2005/8/layout/orgChart1"/>
    <dgm:cxn modelId="{BC5961BB-6550-4415-A145-DABF3A7E7176}" type="presParOf" srcId="{72D04971-8796-47AE-ACDE-765AB4A94D47}" destId="{0663802F-362E-4F76-867F-BF506529CED5}" srcOrd="0" destOrd="0" presId="urn:microsoft.com/office/officeart/2005/8/layout/orgChart1"/>
    <dgm:cxn modelId="{F59662D3-CDA8-49F5-BD19-31C9B3DFA411}" type="presParOf" srcId="{0663802F-362E-4F76-867F-BF506529CED5}" destId="{B862C22D-D885-4C28-83A6-85D279EF8E39}" srcOrd="0" destOrd="0" presId="urn:microsoft.com/office/officeart/2005/8/layout/orgChart1"/>
    <dgm:cxn modelId="{8F813C30-63B0-4145-8EDF-4D553585859E}" type="presParOf" srcId="{0663802F-362E-4F76-867F-BF506529CED5}" destId="{DE6AA9D8-BFBB-4BFA-9B67-1DFF2F069F6D}" srcOrd="1" destOrd="0" presId="urn:microsoft.com/office/officeart/2005/8/layout/orgChart1"/>
    <dgm:cxn modelId="{D54E5992-329A-4247-B672-52EEAC3BFDA6}" type="presParOf" srcId="{72D04971-8796-47AE-ACDE-765AB4A94D47}" destId="{AD3780E3-1270-4C17-BAAD-4FAA4DBA0B0A}" srcOrd="1" destOrd="0" presId="urn:microsoft.com/office/officeart/2005/8/layout/orgChart1"/>
    <dgm:cxn modelId="{5E98D952-027A-4805-8EFA-A6A791F3650E}" type="presParOf" srcId="{72D04971-8796-47AE-ACDE-765AB4A94D47}" destId="{D056C08C-7594-44D2-9715-EBE0A424A4E5}" srcOrd="2" destOrd="0" presId="urn:microsoft.com/office/officeart/2005/8/layout/orgChart1"/>
    <dgm:cxn modelId="{45E94E35-785B-4FAB-9E19-4FF36C2D676F}" type="presParOf" srcId="{2DBEB5F6-C299-4BAE-AB59-3849D252DB46}" destId="{B83A8654-F6FD-4B87-BDA8-AA13A3CA7A76}" srcOrd="2" destOrd="0" presId="urn:microsoft.com/office/officeart/2005/8/layout/orgChart1"/>
    <dgm:cxn modelId="{2C8F90AE-3AAD-4936-9E19-2DCDD22D2A3F}" type="presParOf" srcId="{2DBEB5F6-C299-4BAE-AB59-3849D252DB46}" destId="{BA14E7DC-81C3-41AB-8D14-0AF6A7F3CCD2}" srcOrd="3" destOrd="0" presId="urn:microsoft.com/office/officeart/2005/8/layout/orgChart1"/>
    <dgm:cxn modelId="{7303C69E-AD4C-4111-8A24-FD3E0B9FD19E}" type="presParOf" srcId="{BA14E7DC-81C3-41AB-8D14-0AF6A7F3CCD2}" destId="{3F5C1243-B264-42C6-81AF-BF926DB0A0BB}" srcOrd="0" destOrd="0" presId="urn:microsoft.com/office/officeart/2005/8/layout/orgChart1"/>
    <dgm:cxn modelId="{3BAF16DE-6656-42DA-8B28-6F454FCA8705}" type="presParOf" srcId="{3F5C1243-B264-42C6-81AF-BF926DB0A0BB}" destId="{0009C9A5-CE7D-49E7-89AD-FDF326E98CF8}" srcOrd="0" destOrd="0" presId="urn:microsoft.com/office/officeart/2005/8/layout/orgChart1"/>
    <dgm:cxn modelId="{889A6529-C9C0-45AB-8C60-71F4CDC5F752}" type="presParOf" srcId="{3F5C1243-B264-42C6-81AF-BF926DB0A0BB}" destId="{6FD562D2-4FFC-4E90-911E-65542BD6AE78}" srcOrd="1" destOrd="0" presId="urn:microsoft.com/office/officeart/2005/8/layout/orgChart1"/>
    <dgm:cxn modelId="{BDE14270-31EE-4B80-B7AB-AA4D37C9595D}" type="presParOf" srcId="{BA14E7DC-81C3-41AB-8D14-0AF6A7F3CCD2}" destId="{0E8620D3-C615-49DB-9EF6-8950B844D273}" srcOrd="1" destOrd="0" presId="urn:microsoft.com/office/officeart/2005/8/layout/orgChart1"/>
    <dgm:cxn modelId="{081FD468-C16B-4759-A2BF-D22C1112C78D}" type="presParOf" srcId="{BA14E7DC-81C3-41AB-8D14-0AF6A7F3CCD2}" destId="{F3B58E6D-9795-4B76-AD57-AEAA1ACF95A1}" srcOrd="2" destOrd="0" presId="urn:microsoft.com/office/officeart/2005/8/layout/orgChart1"/>
    <dgm:cxn modelId="{0BB45A1C-F1CD-42FE-84DF-60FD6D01B2D4}" type="presParOf" srcId="{2DBEB5F6-C299-4BAE-AB59-3849D252DB46}" destId="{17320F75-958D-45ED-B7A2-D50C47B46F9E}" srcOrd="4" destOrd="0" presId="urn:microsoft.com/office/officeart/2005/8/layout/orgChart1"/>
    <dgm:cxn modelId="{804D2525-2CE5-4A73-8AD4-FFFD90FC334D}" type="presParOf" srcId="{2DBEB5F6-C299-4BAE-AB59-3849D252DB46}" destId="{8ED1A5BC-9F25-4D62-9B76-DDC0853C2D7D}" srcOrd="5" destOrd="0" presId="urn:microsoft.com/office/officeart/2005/8/layout/orgChart1"/>
    <dgm:cxn modelId="{243F9CC7-ABAE-4D5F-B606-16E932B4FEBB}" type="presParOf" srcId="{8ED1A5BC-9F25-4D62-9B76-DDC0853C2D7D}" destId="{1B4AF086-5879-4049-BC0B-FC3969D10A3C}" srcOrd="0" destOrd="0" presId="urn:microsoft.com/office/officeart/2005/8/layout/orgChart1"/>
    <dgm:cxn modelId="{0113DC11-5FB7-4CF1-B508-46B30CCBE1E8}" type="presParOf" srcId="{1B4AF086-5879-4049-BC0B-FC3969D10A3C}" destId="{69E2FEA6-44D5-4008-9189-EF622CE94A74}" srcOrd="0" destOrd="0" presId="urn:microsoft.com/office/officeart/2005/8/layout/orgChart1"/>
    <dgm:cxn modelId="{E2232DF4-8E6D-4270-9B4E-960A30C2C4C2}" type="presParOf" srcId="{1B4AF086-5879-4049-BC0B-FC3969D10A3C}" destId="{1109EE99-BE5B-464D-B59C-9BA563583EA0}" srcOrd="1" destOrd="0" presId="urn:microsoft.com/office/officeart/2005/8/layout/orgChart1"/>
    <dgm:cxn modelId="{1B2C535E-01DD-4DF6-A67D-F5A80F520B15}" type="presParOf" srcId="{8ED1A5BC-9F25-4D62-9B76-DDC0853C2D7D}" destId="{F7F36367-2F5B-429F-954C-E53B02028453}" srcOrd="1" destOrd="0" presId="urn:microsoft.com/office/officeart/2005/8/layout/orgChart1"/>
    <dgm:cxn modelId="{6FC114E6-F32C-44FC-A135-A222A7A7A318}" type="presParOf" srcId="{8ED1A5BC-9F25-4D62-9B76-DDC0853C2D7D}" destId="{AA138674-36C4-490D-A3BA-F090E13AFA0F}" srcOrd="2" destOrd="0" presId="urn:microsoft.com/office/officeart/2005/8/layout/orgChart1"/>
    <dgm:cxn modelId="{9B7C31D4-10C2-4FEB-A10A-A85EACD58299}" type="presParOf" srcId="{285716C9-0BA4-4841-846E-7025ECD0B0A7}" destId="{0FF25D2C-07E0-4971-A356-42EE932352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5DD5BD-C680-4C76-8412-7DE637F75CE7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D456CA8-E944-404D-9F92-251CE154367E}">
      <dgm:prSet phldrT="[Текст]" custT="1"/>
      <dgm:spPr>
        <a:gradFill flip="none" rotWithShape="0">
          <a:gsLst>
            <a:gs pos="0">
              <a:srgbClr val="ED1B24">
                <a:shade val="30000"/>
                <a:satMod val="115000"/>
              </a:srgbClr>
            </a:gs>
            <a:gs pos="50000">
              <a:srgbClr val="ED1B24">
                <a:shade val="67500"/>
                <a:satMod val="115000"/>
              </a:srgbClr>
            </a:gs>
            <a:gs pos="100000">
              <a:srgbClr val="ED1B24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2800" b="1" dirty="0" smtClean="0">
              <a:latin typeface="Cambria" panose="02040503050406030204" pitchFamily="18" charset="0"/>
            </a:rPr>
            <a:t>Общественное наблюдение</a:t>
          </a:r>
          <a:endParaRPr lang="ru-RU" sz="2800" b="1" dirty="0">
            <a:latin typeface="Cambria" panose="02040503050406030204" pitchFamily="18" charset="0"/>
          </a:endParaRPr>
        </a:p>
      </dgm:t>
    </dgm:pt>
    <dgm:pt modelId="{A55310BF-2DB7-44A3-9E00-8035CB985E08}" type="parTrans" cxnId="{DF6835F8-7011-4455-8ED9-4F660FCEC445}">
      <dgm:prSet/>
      <dgm:spPr/>
      <dgm:t>
        <a:bodyPr/>
        <a:lstStyle/>
        <a:p>
          <a:endParaRPr lang="ru-RU" sz="1600" b="1">
            <a:latin typeface="Cambria" panose="02040503050406030204" pitchFamily="18" charset="0"/>
          </a:endParaRPr>
        </a:p>
      </dgm:t>
    </dgm:pt>
    <dgm:pt modelId="{92492211-9CB8-48F1-A66E-1E2136953C9D}" type="sibTrans" cxnId="{DF6835F8-7011-4455-8ED9-4F660FCEC445}">
      <dgm:prSet/>
      <dgm:spPr>
        <a:noFill/>
        <a:ln>
          <a:noFill/>
        </a:ln>
      </dgm:spPr>
      <dgm:t>
        <a:bodyPr/>
        <a:lstStyle/>
        <a:p>
          <a:endParaRPr lang="ru-RU" sz="1600" b="1">
            <a:latin typeface="Cambria" panose="02040503050406030204" pitchFamily="18" charset="0"/>
          </a:endParaRPr>
        </a:p>
      </dgm:t>
    </dgm:pt>
    <dgm:pt modelId="{3CCE1224-8B91-44E0-8E52-D291DDF069A6}">
      <dgm:prSet phldrT="[Текст]" custT="1"/>
      <dgm:spPr>
        <a:gradFill flip="none"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dirty="0" smtClean="0">
              <a:latin typeface="Cambria" panose="02040503050406030204" pitchFamily="18" charset="0"/>
            </a:rPr>
            <a:t>Онлайн       наблюдатели</a:t>
          </a:r>
          <a:r>
            <a:rPr lang="ru-RU" sz="2800" b="1" dirty="0" smtClean="0">
              <a:latin typeface="Cambria" panose="02040503050406030204" pitchFamily="18" charset="0"/>
            </a:rPr>
            <a:t> </a:t>
          </a:r>
          <a:endParaRPr lang="ru-RU" sz="2800" b="1" dirty="0">
            <a:latin typeface="Cambria" panose="02040503050406030204" pitchFamily="18" charset="0"/>
          </a:endParaRPr>
        </a:p>
      </dgm:t>
    </dgm:pt>
    <dgm:pt modelId="{136A696C-D8D5-4DD2-B711-555FED8D5AA0}" type="parTrans" cxnId="{4F5230F8-DD7A-431C-99C7-442DC870FED0}">
      <dgm:prSet/>
      <dgm:spPr/>
      <dgm:t>
        <a:bodyPr/>
        <a:lstStyle/>
        <a:p>
          <a:endParaRPr lang="ru-RU" sz="1600" b="1">
            <a:latin typeface="Cambria" panose="02040503050406030204" pitchFamily="18" charset="0"/>
          </a:endParaRPr>
        </a:p>
      </dgm:t>
    </dgm:pt>
    <dgm:pt modelId="{64A469C8-D1A8-4377-9651-A3C352C1A831}" type="sibTrans" cxnId="{4F5230F8-DD7A-431C-99C7-442DC870FED0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0099"/>
              </a:solidFill>
              <a:latin typeface="Cambria" panose="02040503050406030204" pitchFamily="18" charset="0"/>
            </a:rPr>
            <a:t>1 тыс. чел.</a:t>
          </a:r>
          <a:endParaRPr lang="ru-RU" sz="2000" b="1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A5552A96-BDB6-4AD5-BBFA-8407E5D780B4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Региональные общественные наблюдатели </a:t>
          </a:r>
        </a:p>
      </dgm:t>
    </dgm:pt>
    <dgm:pt modelId="{30609FC7-7F9B-4C04-AEF9-4FBC664064A4}" type="parTrans" cxnId="{6A222922-D06D-415F-9BD8-548B64AF3CD7}">
      <dgm:prSet/>
      <dgm:spPr/>
      <dgm:t>
        <a:bodyPr/>
        <a:lstStyle/>
        <a:p>
          <a:endParaRPr lang="ru-RU" sz="1600" b="1">
            <a:latin typeface="Cambria" panose="02040503050406030204" pitchFamily="18" charset="0"/>
          </a:endParaRPr>
        </a:p>
      </dgm:t>
    </dgm:pt>
    <dgm:pt modelId="{258C86BD-F4AA-46CB-AFDC-E3F06BE5D923}" type="sibTrans" cxnId="{6A222922-D06D-415F-9BD8-548B64AF3CD7}">
      <dgm:prSet custT="1"/>
      <dgm:spPr/>
      <dgm:t>
        <a:bodyPr/>
        <a:lstStyle/>
        <a:p>
          <a:r>
            <a:rPr lang="ru-RU" sz="2000" b="1" dirty="0" smtClean="0">
              <a:solidFill>
                <a:srgbClr val="000099"/>
              </a:solidFill>
              <a:latin typeface="Cambria" panose="02040503050406030204" pitchFamily="18" charset="0"/>
            </a:rPr>
            <a:t>более 50 тыс. чел.</a:t>
          </a:r>
          <a:endParaRPr lang="ru-RU" sz="2000" b="1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CCF24117-4D1A-4F72-BBCD-87EB9F32089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Федеральные общественные наблюдатели</a:t>
          </a:r>
        </a:p>
      </dgm:t>
    </dgm:pt>
    <dgm:pt modelId="{AF098960-7EF0-4254-A2A0-D653A4B4F97A}" type="sibTrans" cxnId="{8EAE438B-E7BF-4010-9810-96B2B44890A8}">
      <dgm:prSet custT="1"/>
      <dgm:spPr/>
      <dgm:t>
        <a:bodyPr/>
        <a:lstStyle/>
        <a:p>
          <a:r>
            <a:rPr lang="ru-RU" sz="2000" b="1" smtClean="0">
              <a:solidFill>
                <a:srgbClr val="000099"/>
              </a:solidFill>
              <a:latin typeface="Cambria" panose="02040503050406030204" pitchFamily="18" charset="0"/>
            </a:rPr>
            <a:t>более 5 тыс. чел.</a:t>
          </a:r>
          <a:endParaRPr lang="ru-RU" sz="2000" b="1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4650F2B6-B995-48FA-B73D-B9315A0EA290}" type="parTrans" cxnId="{8EAE438B-E7BF-4010-9810-96B2B44890A8}">
      <dgm:prSet/>
      <dgm:spPr/>
      <dgm:t>
        <a:bodyPr/>
        <a:lstStyle/>
        <a:p>
          <a:endParaRPr lang="ru-RU" sz="1600" b="1">
            <a:latin typeface="Cambria" panose="02040503050406030204" pitchFamily="18" charset="0"/>
          </a:endParaRPr>
        </a:p>
      </dgm:t>
    </dgm:pt>
    <dgm:pt modelId="{BDD3874E-0E68-4E9C-9EDB-387A8DC01E05}" type="pres">
      <dgm:prSet presAssocID="{6E5DD5BD-C680-4C76-8412-7DE637F75C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0D6129-30F0-4CEC-85AC-71695548B7B6}" type="pres">
      <dgm:prSet presAssocID="{BD456CA8-E944-404D-9F92-251CE154367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42E654C-C33F-418F-9A4C-AE3F040A9541}" type="pres">
      <dgm:prSet presAssocID="{BD456CA8-E944-404D-9F92-251CE154367E}" presName="rootComposite1" presStyleCnt="0"/>
      <dgm:spPr/>
      <dgm:t>
        <a:bodyPr/>
        <a:lstStyle/>
        <a:p>
          <a:endParaRPr lang="ru-RU"/>
        </a:p>
      </dgm:t>
    </dgm:pt>
    <dgm:pt modelId="{3169EB9B-09B5-4C4F-92B3-804D81BD9FC3}" type="pres">
      <dgm:prSet presAssocID="{BD456CA8-E944-404D-9F92-251CE154367E}" presName="rootText1" presStyleLbl="node0" presStyleIdx="0" presStyleCnt="1" custScaleX="287155" custScaleY="6731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271AC00-4DAB-4A95-88F8-F38899371103}" type="pres">
      <dgm:prSet presAssocID="{BD456CA8-E944-404D-9F92-251CE154367E}" presName="titleText1" presStyleLbl="fgAcc0" presStyleIdx="0" presStyleCnt="1" custLinFactX="53157" custLinFactY="-193688" custLinFactNeighborX="100000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E1346FA-BE6E-4B20-9CFD-D6D696AF8629}" type="pres">
      <dgm:prSet presAssocID="{BD456CA8-E944-404D-9F92-251CE154367E}" presName="rootConnector1" presStyleLbl="node1" presStyleIdx="0" presStyleCnt="3"/>
      <dgm:spPr/>
      <dgm:t>
        <a:bodyPr/>
        <a:lstStyle/>
        <a:p>
          <a:endParaRPr lang="ru-RU"/>
        </a:p>
      </dgm:t>
    </dgm:pt>
    <dgm:pt modelId="{B7D182A9-DEE2-46E4-B3B6-288610AC5AE8}" type="pres">
      <dgm:prSet presAssocID="{BD456CA8-E944-404D-9F92-251CE154367E}" presName="hierChild2" presStyleCnt="0"/>
      <dgm:spPr/>
      <dgm:t>
        <a:bodyPr/>
        <a:lstStyle/>
        <a:p>
          <a:endParaRPr lang="ru-RU"/>
        </a:p>
      </dgm:t>
    </dgm:pt>
    <dgm:pt modelId="{8C364930-0F42-46B8-9335-2938606B2622}" type="pres">
      <dgm:prSet presAssocID="{30609FC7-7F9B-4C04-AEF9-4FBC664064A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5F85BD8-4DE0-42CB-85FA-F7C3B4527E42}" type="pres">
      <dgm:prSet presAssocID="{A5552A96-BDB6-4AD5-BBFA-8407E5D780B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0FD42EE-6A66-43DC-B77C-7EAB43C9B45E}" type="pres">
      <dgm:prSet presAssocID="{A5552A96-BDB6-4AD5-BBFA-8407E5D780B4}" presName="rootComposite" presStyleCnt="0"/>
      <dgm:spPr/>
      <dgm:t>
        <a:bodyPr/>
        <a:lstStyle/>
        <a:p>
          <a:endParaRPr lang="ru-RU"/>
        </a:p>
      </dgm:t>
    </dgm:pt>
    <dgm:pt modelId="{67CCDA80-DA9C-43B7-9E77-61928E3EAF79}" type="pres">
      <dgm:prSet presAssocID="{A5552A96-BDB6-4AD5-BBFA-8407E5D780B4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4CF2D1F-AF2E-43F7-87C9-D2D4D4DAFD5C}" type="pres">
      <dgm:prSet presAssocID="{A5552A96-BDB6-4AD5-BBFA-8407E5D780B4}" presName="titleText2" presStyleLbl="fgAcc1" presStyleIdx="0" presStyleCnt="3" custLinFactNeighborX="2348" custLinFactNeighborY="74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9418FDF-DD38-48CD-A025-B579BCDB8713}" type="pres">
      <dgm:prSet presAssocID="{A5552A96-BDB6-4AD5-BBFA-8407E5D780B4}" presName="rootConnector" presStyleLbl="node2" presStyleIdx="0" presStyleCnt="0"/>
      <dgm:spPr/>
      <dgm:t>
        <a:bodyPr/>
        <a:lstStyle/>
        <a:p>
          <a:endParaRPr lang="ru-RU"/>
        </a:p>
      </dgm:t>
    </dgm:pt>
    <dgm:pt modelId="{390D61D6-F63F-4CFE-B98E-8EAF9C60665C}" type="pres">
      <dgm:prSet presAssocID="{A5552A96-BDB6-4AD5-BBFA-8407E5D780B4}" presName="hierChild4" presStyleCnt="0"/>
      <dgm:spPr/>
      <dgm:t>
        <a:bodyPr/>
        <a:lstStyle/>
        <a:p>
          <a:endParaRPr lang="ru-RU"/>
        </a:p>
      </dgm:t>
    </dgm:pt>
    <dgm:pt modelId="{8917D7D4-3356-49B9-A667-DE5536B29A1B}" type="pres">
      <dgm:prSet presAssocID="{A5552A96-BDB6-4AD5-BBFA-8407E5D780B4}" presName="hierChild5" presStyleCnt="0"/>
      <dgm:spPr/>
      <dgm:t>
        <a:bodyPr/>
        <a:lstStyle/>
        <a:p>
          <a:endParaRPr lang="ru-RU"/>
        </a:p>
      </dgm:t>
    </dgm:pt>
    <dgm:pt modelId="{E315C6FC-A68E-4859-895A-45A425D754D1}" type="pres">
      <dgm:prSet presAssocID="{136A696C-D8D5-4DD2-B711-555FED8D5AA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E9A0CE6-6CD9-40C6-B6F3-28F38384F2AC}" type="pres">
      <dgm:prSet presAssocID="{3CCE1224-8B91-44E0-8E52-D291DDF069A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FB7F0F2-292A-400C-9240-BDEB6D4A85F2}" type="pres">
      <dgm:prSet presAssocID="{3CCE1224-8B91-44E0-8E52-D291DDF069A6}" presName="rootComposite" presStyleCnt="0"/>
      <dgm:spPr/>
      <dgm:t>
        <a:bodyPr/>
        <a:lstStyle/>
        <a:p>
          <a:endParaRPr lang="ru-RU"/>
        </a:p>
      </dgm:t>
    </dgm:pt>
    <dgm:pt modelId="{CCD44F47-EF7A-4A3C-89E1-A86A1BCD0675}" type="pres">
      <dgm:prSet presAssocID="{3CCE1224-8B91-44E0-8E52-D291DDF069A6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02ADAD7-1CBA-42C3-9107-2EF34D4B1C88}" type="pres">
      <dgm:prSet presAssocID="{3CCE1224-8B91-44E0-8E52-D291DDF069A6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3DE5818-DC1E-48C8-9495-DF67DB01514E}" type="pres">
      <dgm:prSet presAssocID="{3CCE1224-8B91-44E0-8E52-D291DDF069A6}" presName="rootConnector" presStyleLbl="node2" presStyleIdx="0" presStyleCnt="0"/>
      <dgm:spPr/>
      <dgm:t>
        <a:bodyPr/>
        <a:lstStyle/>
        <a:p>
          <a:endParaRPr lang="ru-RU"/>
        </a:p>
      </dgm:t>
    </dgm:pt>
    <dgm:pt modelId="{6AE25576-F6E1-49AE-94B4-35CFDA5D2F10}" type="pres">
      <dgm:prSet presAssocID="{3CCE1224-8B91-44E0-8E52-D291DDF069A6}" presName="hierChild4" presStyleCnt="0"/>
      <dgm:spPr/>
      <dgm:t>
        <a:bodyPr/>
        <a:lstStyle/>
        <a:p>
          <a:endParaRPr lang="ru-RU"/>
        </a:p>
      </dgm:t>
    </dgm:pt>
    <dgm:pt modelId="{59F11D85-52A2-48E4-BC4B-D4658D4F7230}" type="pres">
      <dgm:prSet presAssocID="{3CCE1224-8B91-44E0-8E52-D291DDF069A6}" presName="hierChild5" presStyleCnt="0"/>
      <dgm:spPr/>
      <dgm:t>
        <a:bodyPr/>
        <a:lstStyle/>
        <a:p>
          <a:endParaRPr lang="ru-RU"/>
        </a:p>
      </dgm:t>
    </dgm:pt>
    <dgm:pt modelId="{64155F39-680F-4FC8-AACB-1D271196D428}" type="pres">
      <dgm:prSet presAssocID="{4650F2B6-B995-48FA-B73D-B9315A0EA29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DC3A6D3-BFA4-4991-9C3B-4B4CF91FB63D}" type="pres">
      <dgm:prSet presAssocID="{CCF24117-4D1A-4F72-BBCD-87EB9F32089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208A8FD-2B5C-45DA-AD5F-2F1EAB78D2CC}" type="pres">
      <dgm:prSet presAssocID="{CCF24117-4D1A-4F72-BBCD-87EB9F32089D}" presName="rootComposite" presStyleCnt="0"/>
      <dgm:spPr/>
      <dgm:t>
        <a:bodyPr/>
        <a:lstStyle/>
        <a:p>
          <a:endParaRPr lang="ru-RU"/>
        </a:p>
      </dgm:t>
    </dgm:pt>
    <dgm:pt modelId="{5D632EE7-8ACF-4E33-B867-0BD5FA80B691}" type="pres">
      <dgm:prSet presAssocID="{CCF24117-4D1A-4F72-BBCD-87EB9F32089D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7C6A346-D1E6-4CD0-8693-D439324C0A3E}" type="pres">
      <dgm:prSet presAssocID="{CCF24117-4D1A-4F72-BBCD-87EB9F32089D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0299AFC-4E0E-47D0-8B3F-F937093CE301}" type="pres">
      <dgm:prSet presAssocID="{CCF24117-4D1A-4F72-BBCD-87EB9F32089D}" presName="rootConnector" presStyleLbl="node2" presStyleIdx="0" presStyleCnt="0"/>
      <dgm:spPr/>
      <dgm:t>
        <a:bodyPr/>
        <a:lstStyle/>
        <a:p>
          <a:endParaRPr lang="ru-RU"/>
        </a:p>
      </dgm:t>
    </dgm:pt>
    <dgm:pt modelId="{74C61838-9E6F-4903-AFD8-F1F1A640B48B}" type="pres">
      <dgm:prSet presAssocID="{CCF24117-4D1A-4F72-BBCD-87EB9F32089D}" presName="hierChild4" presStyleCnt="0"/>
      <dgm:spPr/>
      <dgm:t>
        <a:bodyPr/>
        <a:lstStyle/>
        <a:p>
          <a:endParaRPr lang="ru-RU"/>
        </a:p>
      </dgm:t>
    </dgm:pt>
    <dgm:pt modelId="{F7A3AB2C-07F3-4CA8-BFDF-A4BB48DEC57C}" type="pres">
      <dgm:prSet presAssocID="{CCF24117-4D1A-4F72-BBCD-87EB9F32089D}" presName="hierChild5" presStyleCnt="0"/>
      <dgm:spPr/>
      <dgm:t>
        <a:bodyPr/>
        <a:lstStyle/>
        <a:p>
          <a:endParaRPr lang="ru-RU"/>
        </a:p>
      </dgm:t>
    </dgm:pt>
    <dgm:pt modelId="{632940CA-9CE9-497C-97B1-12865EFFD00D}" type="pres">
      <dgm:prSet presAssocID="{BD456CA8-E944-404D-9F92-251CE154367E}" presName="hierChild3" presStyleCnt="0"/>
      <dgm:spPr/>
      <dgm:t>
        <a:bodyPr/>
        <a:lstStyle/>
        <a:p>
          <a:endParaRPr lang="ru-RU"/>
        </a:p>
      </dgm:t>
    </dgm:pt>
  </dgm:ptLst>
  <dgm:cxnLst>
    <dgm:cxn modelId="{C21433CD-898A-4F74-B947-2253156EB558}" type="presOf" srcId="{3CCE1224-8B91-44E0-8E52-D291DDF069A6}" destId="{13DE5818-DC1E-48C8-9495-DF67DB01514E}" srcOrd="1" destOrd="0" presId="urn:microsoft.com/office/officeart/2008/layout/NameandTitleOrganizationalChart"/>
    <dgm:cxn modelId="{DF6835F8-7011-4455-8ED9-4F660FCEC445}" srcId="{6E5DD5BD-C680-4C76-8412-7DE637F75CE7}" destId="{BD456CA8-E944-404D-9F92-251CE154367E}" srcOrd="0" destOrd="0" parTransId="{A55310BF-2DB7-44A3-9E00-8035CB985E08}" sibTransId="{92492211-9CB8-48F1-A66E-1E2136953C9D}"/>
    <dgm:cxn modelId="{FA095438-3120-47B1-A33C-C5635E9105DD}" type="presOf" srcId="{6E5DD5BD-C680-4C76-8412-7DE637F75CE7}" destId="{BDD3874E-0E68-4E9C-9EDB-387A8DC01E05}" srcOrd="0" destOrd="0" presId="urn:microsoft.com/office/officeart/2008/layout/NameandTitleOrganizationalChart"/>
    <dgm:cxn modelId="{048D8B40-795A-4701-85B7-59F5175157BD}" type="presOf" srcId="{A5552A96-BDB6-4AD5-BBFA-8407E5D780B4}" destId="{67CCDA80-DA9C-43B7-9E77-61928E3EAF79}" srcOrd="0" destOrd="0" presId="urn:microsoft.com/office/officeart/2008/layout/NameandTitleOrganizationalChart"/>
    <dgm:cxn modelId="{6A222922-D06D-415F-9BD8-548B64AF3CD7}" srcId="{BD456CA8-E944-404D-9F92-251CE154367E}" destId="{A5552A96-BDB6-4AD5-BBFA-8407E5D780B4}" srcOrd="0" destOrd="0" parTransId="{30609FC7-7F9B-4C04-AEF9-4FBC664064A4}" sibTransId="{258C86BD-F4AA-46CB-AFDC-E3F06BE5D923}"/>
    <dgm:cxn modelId="{F869A29D-5D5F-4705-A9EA-0F0211E6E27B}" type="presOf" srcId="{CCF24117-4D1A-4F72-BBCD-87EB9F32089D}" destId="{80299AFC-4E0E-47D0-8B3F-F937093CE301}" srcOrd="1" destOrd="0" presId="urn:microsoft.com/office/officeart/2008/layout/NameandTitleOrganizationalChart"/>
    <dgm:cxn modelId="{A18C0F88-3B8C-4406-B647-71F164A70899}" type="presOf" srcId="{BD456CA8-E944-404D-9F92-251CE154367E}" destId="{3169EB9B-09B5-4C4F-92B3-804D81BD9FC3}" srcOrd="0" destOrd="0" presId="urn:microsoft.com/office/officeart/2008/layout/NameandTitleOrganizationalChart"/>
    <dgm:cxn modelId="{88AF3F81-E42C-4BBF-B2E7-339BC13C5FFF}" type="presOf" srcId="{64A469C8-D1A8-4377-9651-A3C352C1A831}" destId="{E02ADAD7-1CBA-42C3-9107-2EF34D4B1C88}" srcOrd="0" destOrd="0" presId="urn:microsoft.com/office/officeart/2008/layout/NameandTitleOrganizationalChart"/>
    <dgm:cxn modelId="{3574C58E-AFEC-48BF-AE5D-A893C9BB1046}" type="presOf" srcId="{3CCE1224-8B91-44E0-8E52-D291DDF069A6}" destId="{CCD44F47-EF7A-4A3C-89E1-A86A1BCD0675}" srcOrd="0" destOrd="0" presId="urn:microsoft.com/office/officeart/2008/layout/NameandTitleOrganizationalChart"/>
    <dgm:cxn modelId="{12BDBBB6-0C0E-4801-AC03-6586F0AABFA6}" type="presOf" srcId="{92492211-9CB8-48F1-A66E-1E2136953C9D}" destId="{9271AC00-4DAB-4A95-88F8-F38899371103}" srcOrd="0" destOrd="0" presId="urn:microsoft.com/office/officeart/2008/layout/NameandTitleOrganizationalChart"/>
    <dgm:cxn modelId="{BBFC0976-FF31-40DC-A00F-A6C151CFD3AC}" type="presOf" srcId="{A5552A96-BDB6-4AD5-BBFA-8407E5D780B4}" destId="{99418FDF-DD38-48CD-A025-B579BCDB8713}" srcOrd="1" destOrd="0" presId="urn:microsoft.com/office/officeart/2008/layout/NameandTitleOrganizationalChart"/>
    <dgm:cxn modelId="{4F5230F8-DD7A-431C-99C7-442DC870FED0}" srcId="{BD456CA8-E944-404D-9F92-251CE154367E}" destId="{3CCE1224-8B91-44E0-8E52-D291DDF069A6}" srcOrd="1" destOrd="0" parTransId="{136A696C-D8D5-4DD2-B711-555FED8D5AA0}" sibTransId="{64A469C8-D1A8-4377-9651-A3C352C1A831}"/>
    <dgm:cxn modelId="{D0FBB79D-71A5-47EE-B96B-10FA29215FCE}" type="presOf" srcId="{258C86BD-F4AA-46CB-AFDC-E3F06BE5D923}" destId="{14CF2D1F-AF2E-43F7-87C9-D2D4D4DAFD5C}" srcOrd="0" destOrd="0" presId="urn:microsoft.com/office/officeart/2008/layout/NameandTitleOrganizationalChart"/>
    <dgm:cxn modelId="{61F30E38-FBCD-4F7E-8ADA-745F6C120164}" type="presOf" srcId="{CCF24117-4D1A-4F72-BBCD-87EB9F32089D}" destId="{5D632EE7-8ACF-4E33-B867-0BD5FA80B691}" srcOrd="0" destOrd="0" presId="urn:microsoft.com/office/officeart/2008/layout/NameandTitleOrganizationalChart"/>
    <dgm:cxn modelId="{688FA84C-C3C2-4B7A-ADA6-840C3F504A3E}" type="presOf" srcId="{4650F2B6-B995-48FA-B73D-B9315A0EA290}" destId="{64155F39-680F-4FC8-AACB-1D271196D428}" srcOrd="0" destOrd="0" presId="urn:microsoft.com/office/officeart/2008/layout/NameandTitleOrganizationalChart"/>
    <dgm:cxn modelId="{1E0E89C6-109F-4833-BDD6-58A5DA3861F6}" type="presOf" srcId="{AF098960-7EF0-4254-A2A0-D653A4B4F97A}" destId="{87C6A346-D1E6-4CD0-8693-D439324C0A3E}" srcOrd="0" destOrd="0" presId="urn:microsoft.com/office/officeart/2008/layout/NameandTitleOrganizationalChart"/>
    <dgm:cxn modelId="{8EAE438B-E7BF-4010-9810-96B2B44890A8}" srcId="{BD456CA8-E944-404D-9F92-251CE154367E}" destId="{CCF24117-4D1A-4F72-BBCD-87EB9F32089D}" srcOrd="2" destOrd="0" parTransId="{4650F2B6-B995-48FA-B73D-B9315A0EA290}" sibTransId="{AF098960-7EF0-4254-A2A0-D653A4B4F97A}"/>
    <dgm:cxn modelId="{E4A9C24C-080E-44C6-93FA-28FF35F1A1B3}" type="presOf" srcId="{30609FC7-7F9B-4C04-AEF9-4FBC664064A4}" destId="{8C364930-0F42-46B8-9335-2938606B2622}" srcOrd="0" destOrd="0" presId="urn:microsoft.com/office/officeart/2008/layout/NameandTitleOrganizationalChart"/>
    <dgm:cxn modelId="{F5850F4F-E500-468E-BBE4-864CF3F7FDFA}" type="presOf" srcId="{136A696C-D8D5-4DD2-B711-555FED8D5AA0}" destId="{E315C6FC-A68E-4859-895A-45A425D754D1}" srcOrd="0" destOrd="0" presId="urn:microsoft.com/office/officeart/2008/layout/NameandTitleOrganizationalChart"/>
    <dgm:cxn modelId="{34105F13-8B53-407F-A879-61E582F670C8}" type="presOf" srcId="{BD456CA8-E944-404D-9F92-251CE154367E}" destId="{0E1346FA-BE6E-4B20-9CFD-D6D696AF8629}" srcOrd="1" destOrd="0" presId="urn:microsoft.com/office/officeart/2008/layout/NameandTitleOrganizationalChart"/>
    <dgm:cxn modelId="{53AD75CC-29C5-47EA-80EE-05F98F8D9B98}" type="presParOf" srcId="{BDD3874E-0E68-4E9C-9EDB-387A8DC01E05}" destId="{A80D6129-30F0-4CEC-85AC-71695548B7B6}" srcOrd="0" destOrd="0" presId="urn:microsoft.com/office/officeart/2008/layout/NameandTitleOrganizationalChart"/>
    <dgm:cxn modelId="{3E717673-0C07-4C99-A8B1-1950F0E7993B}" type="presParOf" srcId="{A80D6129-30F0-4CEC-85AC-71695548B7B6}" destId="{C42E654C-C33F-418F-9A4C-AE3F040A9541}" srcOrd="0" destOrd="0" presId="urn:microsoft.com/office/officeart/2008/layout/NameandTitleOrganizationalChart"/>
    <dgm:cxn modelId="{016D4C2F-59F3-42C7-8F32-5A546DA7B245}" type="presParOf" srcId="{C42E654C-C33F-418F-9A4C-AE3F040A9541}" destId="{3169EB9B-09B5-4C4F-92B3-804D81BD9FC3}" srcOrd="0" destOrd="0" presId="urn:microsoft.com/office/officeart/2008/layout/NameandTitleOrganizationalChart"/>
    <dgm:cxn modelId="{60F71C37-EB3F-47EE-95C2-41F7A11B69C6}" type="presParOf" srcId="{C42E654C-C33F-418F-9A4C-AE3F040A9541}" destId="{9271AC00-4DAB-4A95-88F8-F38899371103}" srcOrd="1" destOrd="0" presId="urn:microsoft.com/office/officeart/2008/layout/NameandTitleOrganizationalChart"/>
    <dgm:cxn modelId="{78886419-16FB-4A4C-8178-73CDDC7F4571}" type="presParOf" srcId="{C42E654C-C33F-418F-9A4C-AE3F040A9541}" destId="{0E1346FA-BE6E-4B20-9CFD-D6D696AF8629}" srcOrd="2" destOrd="0" presId="urn:microsoft.com/office/officeart/2008/layout/NameandTitleOrganizationalChart"/>
    <dgm:cxn modelId="{A124482C-6614-480B-B8AC-9E036AA769F7}" type="presParOf" srcId="{A80D6129-30F0-4CEC-85AC-71695548B7B6}" destId="{B7D182A9-DEE2-46E4-B3B6-288610AC5AE8}" srcOrd="1" destOrd="0" presId="urn:microsoft.com/office/officeart/2008/layout/NameandTitleOrganizationalChart"/>
    <dgm:cxn modelId="{CA33858F-6B98-4A74-9221-E0B5A4F7E194}" type="presParOf" srcId="{B7D182A9-DEE2-46E4-B3B6-288610AC5AE8}" destId="{8C364930-0F42-46B8-9335-2938606B2622}" srcOrd="0" destOrd="0" presId="urn:microsoft.com/office/officeart/2008/layout/NameandTitleOrganizationalChart"/>
    <dgm:cxn modelId="{BEB57DA0-5EF0-4D85-AAEE-F528819E82B0}" type="presParOf" srcId="{B7D182A9-DEE2-46E4-B3B6-288610AC5AE8}" destId="{15F85BD8-4DE0-42CB-85FA-F7C3B4527E42}" srcOrd="1" destOrd="0" presId="urn:microsoft.com/office/officeart/2008/layout/NameandTitleOrganizationalChart"/>
    <dgm:cxn modelId="{C035E201-6B98-4BC3-A7C4-3705EEB77271}" type="presParOf" srcId="{15F85BD8-4DE0-42CB-85FA-F7C3B4527E42}" destId="{80FD42EE-6A66-43DC-B77C-7EAB43C9B45E}" srcOrd="0" destOrd="0" presId="urn:microsoft.com/office/officeart/2008/layout/NameandTitleOrganizationalChart"/>
    <dgm:cxn modelId="{435D9197-7EE2-4DC8-9065-41D968166DE8}" type="presParOf" srcId="{80FD42EE-6A66-43DC-B77C-7EAB43C9B45E}" destId="{67CCDA80-DA9C-43B7-9E77-61928E3EAF79}" srcOrd="0" destOrd="0" presId="urn:microsoft.com/office/officeart/2008/layout/NameandTitleOrganizationalChart"/>
    <dgm:cxn modelId="{031A5862-19DE-44FF-B4C7-49A63D665BB7}" type="presParOf" srcId="{80FD42EE-6A66-43DC-B77C-7EAB43C9B45E}" destId="{14CF2D1F-AF2E-43F7-87C9-D2D4D4DAFD5C}" srcOrd="1" destOrd="0" presId="urn:microsoft.com/office/officeart/2008/layout/NameandTitleOrganizationalChart"/>
    <dgm:cxn modelId="{8A53980D-CDAE-441F-B3EC-7F033FB8BE79}" type="presParOf" srcId="{80FD42EE-6A66-43DC-B77C-7EAB43C9B45E}" destId="{99418FDF-DD38-48CD-A025-B579BCDB8713}" srcOrd="2" destOrd="0" presId="urn:microsoft.com/office/officeart/2008/layout/NameandTitleOrganizationalChart"/>
    <dgm:cxn modelId="{2797B5EF-B7C1-4D4F-9E36-8182C5E90E52}" type="presParOf" srcId="{15F85BD8-4DE0-42CB-85FA-F7C3B4527E42}" destId="{390D61D6-F63F-4CFE-B98E-8EAF9C60665C}" srcOrd="1" destOrd="0" presId="urn:microsoft.com/office/officeart/2008/layout/NameandTitleOrganizationalChart"/>
    <dgm:cxn modelId="{4B41E3C8-5DDA-4B17-A78F-7AF19F3EE132}" type="presParOf" srcId="{15F85BD8-4DE0-42CB-85FA-F7C3B4527E42}" destId="{8917D7D4-3356-49B9-A667-DE5536B29A1B}" srcOrd="2" destOrd="0" presId="urn:microsoft.com/office/officeart/2008/layout/NameandTitleOrganizationalChart"/>
    <dgm:cxn modelId="{C8383E73-8B18-441A-888F-2E3FFBFED2FB}" type="presParOf" srcId="{B7D182A9-DEE2-46E4-B3B6-288610AC5AE8}" destId="{E315C6FC-A68E-4859-895A-45A425D754D1}" srcOrd="2" destOrd="0" presId="urn:microsoft.com/office/officeart/2008/layout/NameandTitleOrganizationalChart"/>
    <dgm:cxn modelId="{6DF6F5FC-244E-4D83-B483-CFB7E7E45AD1}" type="presParOf" srcId="{B7D182A9-DEE2-46E4-B3B6-288610AC5AE8}" destId="{1E9A0CE6-6CD9-40C6-B6F3-28F38384F2AC}" srcOrd="3" destOrd="0" presId="urn:microsoft.com/office/officeart/2008/layout/NameandTitleOrganizationalChart"/>
    <dgm:cxn modelId="{3F458E6D-9942-48EF-B1AC-ACBDD295E95E}" type="presParOf" srcId="{1E9A0CE6-6CD9-40C6-B6F3-28F38384F2AC}" destId="{5FB7F0F2-292A-400C-9240-BDEB6D4A85F2}" srcOrd="0" destOrd="0" presId="urn:microsoft.com/office/officeart/2008/layout/NameandTitleOrganizationalChart"/>
    <dgm:cxn modelId="{91D155F6-9956-48C7-9E0D-70AA536950DB}" type="presParOf" srcId="{5FB7F0F2-292A-400C-9240-BDEB6D4A85F2}" destId="{CCD44F47-EF7A-4A3C-89E1-A86A1BCD0675}" srcOrd="0" destOrd="0" presId="urn:microsoft.com/office/officeart/2008/layout/NameandTitleOrganizationalChart"/>
    <dgm:cxn modelId="{1721193A-80DC-42D6-8ABB-EC8D5CFD9D10}" type="presParOf" srcId="{5FB7F0F2-292A-400C-9240-BDEB6D4A85F2}" destId="{E02ADAD7-1CBA-42C3-9107-2EF34D4B1C88}" srcOrd="1" destOrd="0" presId="urn:microsoft.com/office/officeart/2008/layout/NameandTitleOrganizationalChart"/>
    <dgm:cxn modelId="{34C5A2B9-9CBB-4B3E-80A4-5191C02DCD09}" type="presParOf" srcId="{5FB7F0F2-292A-400C-9240-BDEB6D4A85F2}" destId="{13DE5818-DC1E-48C8-9495-DF67DB01514E}" srcOrd="2" destOrd="0" presId="urn:microsoft.com/office/officeart/2008/layout/NameandTitleOrganizationalChart"/>
    <dgm:cxn modelId="{E49C990F-5633-49CE-860D-5126F564FF1D}" type="presParOf" srcId="{1E9A0CE6-6CD9-40C6-B6F3-28F38384F2AC}" destId="{6AE25576-F6E1-49AE-94B4-35CFDA5D2F10}" srcOrd="1" destOrd="0" presId="urn:microsoft.com/office/officeart/2008/layout/NameandTitleOrganizationalChart"/>
    <dgm:cxn modelId="{211EEF39-692C-4BAE-B9CC-67DF866BBE24}" type="presParOf" srcId="{1E9A0CE6-6CD9-40C6-B6F3-28F38384F2AC}" destId="{59F11D85-52A2-48E4-BC4B-D4658D4F7230}" srcOrd="2" destOrd="0" presId="urn:microsoft.com/office/officeart/2008/layout/NameandTitleOrganizationalChart"/>
    <dgm:cxn modelId="{72047C0B-F2F7-49B5-82AF-41BF199E1BD4}" type="presParOf" srcId="{B7D182A9-DEE2-46E4-B3B6-288610AC5AE8}" destId="{64155F39-680F-4FC8-AACB-1D271196D428}" srcOrd="4" destOrd="0" presId="urn:microsoft.com/office/officeart/2008/layout/NameandTitleOrganizationalChart"/>
    <dgm:cxn modelId="{A609C715-3009-4458-AC08-E8A1E5AAB5BD}" type="presParOf" srcId="{B7D182A9-DEE2-46E4-B3B6-288610AC5AE8}" destId="{7DC3A6D3-BFA4-4991-9C3B-4B4CF91FB63D}" srcOrd="5" destOrd="0" presId="urn:microsoft.com/office/officeart/2008/layout/NameandTitleOrganizationalChart"/>
    <dgm:cxn modelId="{55FBCB68-1A32-4998-822D-DE3B09664390}" type="presParOf" srcId="{7DC3A6D3-BFA4-4991-9C3B-4B4CF91FB63D}" destId="{C208A8FD-2B5C-45DA-AD5F-2F1EAB78D2CC}" srcOrd="0" destOrd="0" presId="urn:microsoft.com/office/officeart/2008/layout/NameandTitleOrganizationalChart"/>
    <dgm:cxn modelId="{D3290E32-1127-4557-B73A-7CFF1BBA0891}" type="presParOf" srcId="{C208A8FD-2B5C-45DA-AD5F-2F1EAB78D2CC}" destId="{5D632EE7-8ACF-4E33-B867-0BD5FA80B691}" srcOrd="0" destOrd="0" presId="urn:microsoft.com/office/officeart/2008/layout/NameandTitleOrganizationalChart"/>
    <dgm:cxn modelId="{F298C27D-AF8E-462A-8B2C-A66B45761DC5}" type="presParOf" srcId="{C208A8FD-2B5C-45DA-AD5F-2F1EAB78D2CC}" destId="{87C6A346-D1E6-4CD0-8693-D439324C0A3E}" srcOrd="1" destOrd="0" presId="urn:microsoft.com/office/officeart/2008/layout/NameandTitleOrganizationalChart"/>
    <dgm:cxn modelId="{6714B249-EB79-4073-BBD1-49BDE39AB76D}" type="presParOf" srcId="{C208A8FD-2B5C-45DA-AD5F-2F1EAB78D2CC}" destId="{80299AFC-4E0E-47D0-8B3F-F937093CE301}" srcOrd="2" destOrd="0" presId="urn:microsoft.com/office/officeart/2008/layout/NameandTitleOrganizationalChart"/>
    <dgm:cxn modelId="{CD20FDFD-282D-4A7A-9806-1AC6DDFBE3E7}" type="presParOf" srcId="{7DC3A6D3-BFA4-4991-9C3B-4B4CF91FB63D}" destId="{74C61838-9E6F-4903-AFD8-F1F1A640B48B}" srcOrd="1" destOrd="0" presId="urn:microsoft.com/office/officeart/2008/layout/NameandTitleOrganizationalChart"/>
    <dgm:cxn modelId="{4FCB6810-474B-415F-AD43-7CEC2D6B74FB}" type="presParOf" srcId="{7DC3A6D3-BFA4-4991-9C3B-4B4CF91FB63D}" destId="{F7A3AB2C-07F3-4CA8-BFDF-A4BB48DEC57C}" srcOrd="2" destOrd="0" presId="urn:microsoft.com/office/officeart/2008/layout/NameandTitleOrganizationalChart"/>
    <dgm:cxn modelId="{A48B0852-68E1-4A47-9034-C5900D6B658D}" type="presParOf" srcId="{A80D6129-30F0-4CEC-85AC-71695548B7B6}" destId="{632940CA-9CE9-497C-97B1-12865EFFD00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B7A9AB-C18F-4031-8D43-7244D132BA6E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4939C6B6-4FC1-4153-A135-5583F22E7274}">
      <dgm:prSet custT="1"/>
      <dgm:spPr/>
      <dgm:t>
        <a:bodyPr/>
        <a:lstStyle/>
        <a:p>
          <a:pPr algn="ctr" rtl="0"/>
          <a:r>
            <a:rPr kumimoji="1"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Нижегородская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12CF0FCE-1B1E-40D2-B552-91B34779BC7A}" type="parTrans" cxnId="{DB3D507E-BA75-46D7-AFD8-B5BFC3CD3244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4EAF7E09-037A-4132-82A5-835F536F74CE}" type="sibTrans" cxnId="{DB3D507E-BA75-46D7-AFD8-B5BFC3CD3244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C6951050-9AD7-4456-896C-1C4C41F84278}">
      <dgm:prSet custT="1"/>
      <dgm:spPr/>
      <dgm:t>
        <a:bodyPr/>
        <a:lstStyle/>
        <a:p>
          <a:pPr algn="ctr" rtl="0"/>
          <a:r>
            <a:rPr kumimoji="1" lang="ru-RU" sz="1600" b="1" dirty="0" smtClean="0">
              <a:solidFill>
                <a:srgbClr val="000099"/>
              </a:solidFill>
              <a:latin typeface="Cambria" panose="02040503050406030204" pitchFamily="18" charset="0"/>
            </a:rPr>
            <a:t>г. Севастополь</a:t>
          </a:r>
          <a:endParaRPr lang="ru-RU" sz="1600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001FAD2F-7A44-47BB-AE9C-7AB94E0A3171}" type="parTrans" cxnId="{F6CBFB9E-7C77-471B-B5FE-BB3933C3D605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E3095BE5-0F8E-487A-BC81-90E23CFAC8A3}" type="sibTrans" cxnId="{F6CBFB9E-7C77-471B-B5FE-BB3933C3D605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304626BC-0D4F-4602-98B2-BF1D1D99B5BD}" type="pres">
      <dgm:prSet presAssocID="{83B7A9AB-C18F-4031-8D43-7244D132BA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E785AA-A0B5-401F-AF46-511D87398604}" type="pres">
      <dgm:prSet presAssocID="{4939C6B6-4FC1-4153-A135-5583F22E727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A1A56-8542-4228-990C-9696D425AB5E}" type="pres">
      <dgm:prSet presAssocID="{4EAF7E09-037A-4132-82A5-835F536F74CE}" presName="spacer" presStyleCnt="0"/>
      <dgm:spPr/>
      <dgm:t>
        <a:bodyPr/>
        <a:lstStyle/>
        <a:p>
          <a:endParaRPr lang="ru-RU"/>
        </a:p>
      </dgm:t>
    </dgm:pt>
    <dgm:pt modelId="{E776D301-4D98-4F6D-8823-D35E2955D82C}" type="pres">
      <dgm:prSet presAssocID="{C6951050-9AD7-4456-896C-1C4C41F8427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CBFB9E-7C77-471B-B5FE-BB3933C3D605}" srcId="{83B7A9AB-C18F-4031-8D43-7244D132BA6E}" destId="{C6951050-9AD7-4456-896C-1C4C41F84278}" srcOrd="1" destOrd="0" parTransId="{001FAD2F-7A44-47BB-AE9C-7AB94E0A3171}" sibTransId="{E3095BE5-0F8E-487A-BC81-90E23CFAC8A3}"/>
    <dgm:cxn modelId="{B9BB8D52-C12D-42CA-9522-6D4550B33D2E}" type="presOf" srcId="{83B7A9AB-C18F-4031-8D43-7244D132BA6E}" destId="{304626BC-0D4F-4602-98B2-BF1D1D99B5BD}" srcOrd="0" destOrd="0" presId="urn:microsoft.com/office/officeart/2005/8/layout/vList2"/>
    <dgm:cxn modelId="{DB3D507E-BA75-46D7-AFD8-B5BFC3CD3244}" srcId="{83B7A9AB-C18F-4031-8D43-7244D132BA6E}" destId="{4939C6B6-4FC1-4153-A135-5583F22E7274}" srcOrd="0" destOrd="0" parTransId="{12CF0FCE-1B1E-40D2-B552-91B34779BC7A}" sibTransId="{4EAF7E09-037A-4132-82A5-835F536F74CE}"/>
    <dgm:cxn modelId="{B0ACA16A-13C7-4934-A4F1-166F3A3670AE}" type="presOf" srcId="{4939C6B6-4FC1-4153-A135-5583F22E7274}" destId="{E0E785AA-A0B5-401F-AF46-511D87398604}" srcOrd="0" destOrd="0" presId="urn:microsoft.com/office/officeart/2005/8/layout/vList2"/>
    <dgm:cxn modelId="{69D8C015-D95D-482C-A79D-D408B3550666}" type="presOf" srcId="{C6951050-9AD7-4456-896C-1C4C41F84278}" destId="{E776D301-4D98-4F6D-8823-D35E2955D82C}" srcOrd="0" destOrd="0" presId="urn:microsoft.com/office/officeart/2005/8/layout/vList2"/>
    <dgm:cxn modelId="{D128A7F0-1C29-41E3-9769-2A9810898919}" type="presParOf" srcId="{304626BC-0D4F-4602-98B2-BF1D1D99B5BD}" destId="{E0E785AA-A0B5-401F-AF46-511D87398604}" srcOrd="0" destOrd="0" presId="urn:microsoft.com/office/officeart/2005/8/layout/vList2"/>
    <dgm:cxn modelId="{27732A31-0922-4359-A211-3507C381A223}" type="presParOf" srcId="{304626BC-0D4F-4602-98B2-BF1D1D99B5BD}" destId="{20DA1A56-8542-4228-990C-9696D425AB5E}" srcOrd="1" destOrd="0" presId="urn:microsoft.com/office/officeart/2005/8/layout/vList2"/>
    <dgm:cxn modelId="{C89F7F36-60D7-4E49-BE03-42ABD3AFEBDB}" type="presParOf" srcId="{304626BC-0D4F-4602-98B2-BF1D1D99B5BD}" destId="{E776D301-4D98-4F6D-8823-D35E2955D8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495292-B359-4E32-BD15-1C2D4E4BC21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0F48DD9-0455-4060-9584-0872D5E10B26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Республика Калмыкия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5C53F2F4-B3C6-42E8-BAEA-9C0EF16315B9}" type="parTrans" cxnId="{B2DED342-CF39-44E5-8C82-AA2BA140CF15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E1514425-7B5F-4733-8E92-4978C12F4738}" type="sibTrans" cxnId="{B2DED342-CF39-44E5-8C82-AA2BA140CF15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2D877AA6-AFFD-400F-844F-A16BA73B5AA1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rgbClr val="000099"/>
              </a:solidFill>
              <a:latin typeface="Cambria" panose="02040503050406030204" pitchFamily="18" charset="0"/>
            </a:rPr>
            <a:t>Республика Татарстан</a:t>
          </a:r>
          <a:endParaRPr lang="ru-RU" sz="1600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382226F6-EC97-4EA4-9944-373F7A9764B1}" type="parTrans" cxnId="{E54CE156-9A71-4936-9999-0B04DE21BF33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7F817FB0-233F-402C-AD31-E38A9E8F1E18}" type="sibTrans" cxnId="{E54CE156-9A71-4936-9999-0B04DE21BF33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A836BE7C-8F89-42F1-8971-1FCDAA6CD1DC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Республика Тыва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DA26FB24-BA6A-4205-943E-BAD42C441793}" type="parTrans" cxnId="{964EB3C0-A613-4945-BC2B-D1DCFC54FE7C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338328E5-0EE6-46A5-87D9-7AB46B4DAE87}" type="sibTrans" cxnId="{964EB3C0-A613-4945-BC2B-D1DCFC54FE7C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024D2828-25A8-4205-BF34-CD864DE75161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Удмуртская Республика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C382DDBA-799D-4ED3-BC15-472168C42FDC}" type="parTrans" cxnId="{7B3C6A45-A6C7-456C-8619-97F3D89C376D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D5126056-8E0E-4DF0-BDA1-F7AE3601D4AF}" type="sibTrans" cxnId="{7B3C6A45-A6C7-456C-8619-97F3D89C376D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56C39D1A-47A0-4B43-B9B5-EEABFEE05B82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Республика Хакасия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8C9866E9-DD4D-41AC-BD2C-5439D617EB91}" type="parTrans" cxnId="{0629C27B-1DE5-4853-81F2-A269331DEC63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CD2BEB80-EBAE-4AC6-A51A-3335A4082559}" type="sibTrans" cxnId="{0629C27B-1DE5-4853-81F2-A269331DEC63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80874723-7DAF-4CC2-9123-94D155F48F7D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Ставропольский край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68D8583D-1FAD-4C43-AF65-892004900F02}" type="parTrans" cxnId="{C0AA13A2-909D-462E-A088-AA906A04B8CF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FE347876-296E-4BC7-A129-D14524C5B4DF}" type="sibTrans" cxnId="{C0AA13A2-909D-462E-A088-AA906A04B8CF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B36992A5-7B8A-4883-AFC3-43F8D59C829E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Астраханская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C093FC50-CB1D-43C7-8026-CE034AE628DA}" type="parTrans" cxnId="{633E8538-2823-4AC9-A9CA-F15F2411D8AA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F56123B6-2950-47CB-8EAA-7438578A176D}" type="sibTrans" cxnId="{633E8538-2823-4AC9-A9CA-F15F2411D8AA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397644AF-9D12-4F24-B164-54BA26E44D82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Волгоградская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8539AD0D-FD6F-47BA-8B87-BDC3D03E7431}" type="parTrans" cxnId="{6F5FA142-C9E3-4031-849B-439779BB5A6C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B6F54EFE-4D12-4A77-82C2-7921126AA798}" type="sibTrans" cxnId="{6F5FA142-C9E3-4031-849B-439779BB5A6C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FDC18B5F-4E35-4F32-A116-2003232689A2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Ивановская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CA3C6AA5-8930-4DB9-9582-66F7783FF95E}" type="parTrans" cxnId="{EC9BEC66-02CE-4608-B19B-5B72610201B7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8111B513-E11F-408B-B3DF-1011DC72D958}" type="sibTrans" cxnId="{EC9BEC66-02CE-4608-B19B-5B72610201B7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812BD183-D703-47DF-B5EA-BE4A76028F8E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Курганская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79F3E96D-0A04-43F5-9ABF-4111C364C45C}" type="parTrans" cxnId="{AA3A2A6B-10BA-4384-88DB-CB8E408E31CF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17D35102-39F1-4247-A74A-D916C409E128}" type="sibTrans" cxnId="{AA3A2A6B-10BA-4384-88DB-CB8E408E31CF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5A759718-D5B5-49F1-ABEA-DD15B02870FC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Липецкая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8E263B75-65D3-46ED-8940-6D838E1BED5D}" type="parTrans" cxnId="{A967E4E1-163D-4121-BFD9-2D79187648EC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DCB465F6-126C-4133-8A77-AC420C8BC966}" type="sibTrans" cxnId="{A967E4E1-163D-4121-BFD9-2D79187648EC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704B97B7-AB01-4A53-8054-BFF88FA92A44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Мурманская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9974C10F-4F23-4BCE-B7F4-B3DB1DEB3DC0}" type="parTrans" cxnId="{431F82B6-3777-48B5-A15B-295BF5911E1B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202965A9-C53B-4524-AACD-167B4FD145BD}" type="sibTrans" cxnId="{431F82B6-3777-48B5-A15B-295BF5911E1B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677F5AA2-0ED7-41C1-9149-57C83D3CF3C4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Новгородская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4EE96482-E2B0-455B-9F52-9A6DFEA23E33}" type="parTrans" cxnId="{302A4510-B951-4A94-B8C1-39C876E93DBE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CFB2F11C-5228-430A-9950-8E14E6F6F105}" type="sibTrans" cxnId="{302A4510-B951-4A94-B8C1-39C876E93DBE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03CE947F-3395-4B12-84F8-A42A379C527E}" type="pres">
      <dgm:prSet presAssocID="{A7495292-B359-4E32-BD15-1C2D4E4BC2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4F5BCD-C834-4469-A46D-DBABD39D0B99}" type="pres">
      <dgm:prSet presAssocID="{20F48DD9-0455-4060-9584-0872D5E10B26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024AD-EFC2-4117-9E93-3934640D10D2}" type="pres">
      <dgm:prSet presAssocID="{E1514425-7B5F-4733-8E92-4978C12F4738}" presName="spacer" presStyleCnt="0"/>
      <dgm:spPr/>
    </dgm:pt>
    <dgm:pt modelId="{E694EC21-E9AF-44AD-8A32-95E9BA030369}" type="pres">
      <dgm:prSet presAssocID="{2D877AA6-AFFD-400F-844F-A16BA73B5AA1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27F28-CF46-49FC-85C9-C65D0A362AEF}" type="pres">
      <dgm:prSet presAssocID="{7F817FB0-233F-402C-AD31-E38A9E8F1E18}" presName="spacer" presStyleCnt="0"/>
      <dgm:spPr/>
    </dgm:pt>
    <dgm:pt modelId="{8FFB585B-2EA9-48EB-97BA-8A899DFF4D11}" type="pres">
      <dgm:prSet presAssocID="{A836BE7C-8F89-42F1-8971-1FCDAA6CD1DC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E305E-6DC6-4F8C-B2EE-8F5206B58431}" type="pres">
      <dgm:prSet presAssocID="{338328E5-0EE6-46A5-87D9-7AB46B4DAE87}" presName="spacer" presStyleCnt="0"/>
      <dgm:spPr/>
    </dgm:pt>
    <dgm:pt modelId="{AC4ED2E6-3DCC-4AE1-97D9-0293622D8825}" type="pres">
      <dgm:prSet presAssocID="{024D2828-25A8-4205-BF34-CD864DE75161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152E4-7F71-4DE2-B9B1-D296F2AC47F2}" type="pres">
      <dgm:prSet presAssocID="{D5126056-8E0E-4DF0-BDA1-F7AE3601D4AF}" presName="spacer" presStyleCnt="0"/>
      <dgm:spPr/>
    </dgm:pt>
    <dgm:pt modelId="{533168AD-6F98-431B-B781-521612716DFF}" type="pres">
      <dgm:prSet presAssocID="{56C39D1A-47A0-4B43-B9B5-EEABFEE05B82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12201-7635-411A-A72C-030477CAEEDE}" type="pres">
      <dgm:prSet presAssocID="{CD2BEB80-EBAE-4AC6-A51A-3335A4082559}" presName="spacer" presStyleCnt="0"/>
      <dgm:spPr/>
    </dgm:pt>
    <dgm:pt modelId="{4626652F-23C6-4E19-B7FF-BA30309F50AF}" type="pres">
      <dgm:prSet presAssocID="{80874723-7DAF-4CC2-9123-94D155F48F7D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2FA48-2612-4BB3-8584-1634E91FA193}" type="pres">
      <dgm:prSet presAssocID="{FE347876-296E-4BC7-A129-D14524C5B4DF}" presName="spacer" presStyleCnt="0"/>
      <dgm:spPr/>
    </dgm:pt>
    <dgm:pt modelId="{E0D226ED-1E9B-4C7E-BF29-7684FC1F8128}" type="pres">
      <dgm:prSet presAssocID="{B36992A5-7B8A-4883-AFC3-43F8D59C829E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C9FFF-E6C4-450C-84D2-B407C16CB76C}" type="pres">
      <dgm:prSet presAssocID="{F56123B6-2950-47CB-8EAA-7438578A176D}" presName="spacer" presStyleCnt="0"/>
      <dgm:spPr/>
    </dgm:pt>
    <dgm:pt modelId="{71087740-0488-4E58-97CD-3E93990BD890}" type="pres">
      <dgm:prSet presAssocID="{397644AF-9D12-4F24-B164-54BA26E44D82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96A22-BFDE-4118-ACBC-AF82E23ECA73}" type="pres">
      <dgm:prSet presAssocID="{B6F54EFE-4D12-4A77-82C2-7921126AA798}" presName="spacer" presStyleCnt="0"/>
      <dgm:spPr/>
    </dgm:pt>
    <dgm:pt modelId="{7E1FADFA-5CC8-45DC-8E6B-D0FDC25A0490}" type="pres">
      <dgm:prSet presAssocID="{FDC18B5F-4E35-4F32-A116-2003232689A2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B183A-DA3D-40A9-A50C-458C57667306}" type="pres">
      <dgm:prSet presAssocID="{8111B513-E11F-408B-B3DF-1011DC72D958}" presName="spacer" presStyleCnt="0"/>
      <dgm:spPr/>
    </dgm:pt>
    <dgm:pt modelId="{25F9BE6F-9BC1-4F87-8E95-F07089B7E795}" type="pres">
      <dgm:prSet presAssocID="{812BD183-D703-47DF-B5EA-BE4A76028F8E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61BCB-7369-4922-BDFC-6835E1A73E8E}" type="pres">
      <dgm:prSet presAssocID="{17D35102-39F1-4247-A74A-D916C409E128}" presName="spacer" presStyleCnt="0"/>
      <dgm:spPr/>
    </dgm:pt>
    <dgm:pt modelId="{A182B29C-CDB1-48A4-8938-D71884249E96}" type="pres">
      <dgm:prSet presAssocID="{5A759718-D5B5-49F1-ABEA-DD15B02870FC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E4168-771B-421E-A284-F5DFC0251798}" type="pres">
      <dgm:prSet presAssocID="{DCB465F6-126C-4133-8A77-AC420C8BC966}" presName="spacer" presStyleCnt="0"/>
      <dgm:spPr/>
    </dgm:pt>
    <dgm:pt modelId="{66A667E4-F7CF-4832-BB62-E55621863443}" type="pres">
      <dgm:prSet presAssocID="{704B97B7-AB01-4A53-8054-BFF88FA92A44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F4CB9-24FD-4A75-9CA5-63DDDBEC55AA}" type="pres">
      <dgm:prSet presAssocID="{202965A9-C53B-4524-AACD-167B4FD145BD}" presName="spacer" presStyleCnt="0"/>
      <dgm:spPr/>
    </dgm:pt>
    <dgm:pt modelId="{0E6D78FD-C06E-4AA7-9CC6-9AF21F7D34E6}" type="pres">
      <dgm:prSet presAssocID="{677F5AA2-0ED7-41C1-9149-57C83D3CF3C4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5FA142-C9E3-4031-849B-439779BB5A6C}" srcId="{A7495292-B359-4E32-BD15-1C2D4E4BC212}" destId="{397644AF-9D12-4F24-B164-54BA26E44D82}" srcOrd="7" destOrd="0" parTransId="{8539AD0D-FD6F-47BA-8B87-BDC3D03E7431}" sibTransId="{B6F54EFE-4D12-4A77-82C2-7921126AA798}"/>
    <dgm:cxn modelId="{35EC9F8F-A11D-4B07-83BD-81DBDDB8C0F0}" type="presOf" srcId="{2D877AA6-AFFD-400F-844F-A16BA73B5AA1}" destId="{E694EC21-E9AF-44AD-8A32-95E9BA030369}" srcOrd="0" destOrd="0" presId="urn:microsoft.com/office/officeart/2005/8/layout/vList2"/>
    <dgm:cxn modelId="{90EF3629-395A-47E9-AA1D-FE27EF626B57}" type="presOf" srcId="{56C39D1A-47A0-4B43-B9B5-EEABFEE05B82}" destId="{533168AD-6F98-431B-B781-521612716DFF}" srcOrd="0" destOrd="0" presId="urn:microsoft.com/office/officeart/2005/8/layout/vList2"/>
    <dgm:cxn modelId="{302A4510-B951-4A94-B8C1-39C876E93DBE}" srcId="{A7495292-B359-4E32-BD15-1C2D4E4BC212}" destId="{677F5AA2-0ED7-41C1-9149-57C83D3CF3C4}" srcOrd="12" destOrd="0" parTransId="{4EE96482-E2B0-455B-9F52-9A6DFEA23E33}" sibTransId="{CFB2F11C-5228-430A-9950-8E14E6F6F105}"/>
    <dgm:cxn modelId="{43B078EF-5F16-4E71-8663-9B7C3EE4FF0D}" type="presOf" srcId="{FDC18B5F-4E35-4F32-A116-2003232689A2}" destId="{7E1FADFA-5CC8-45DC-8E6B-D0FDC25A0490}" srcOrd="0" destOrd="0" presId="urn:microsoft.com/office/officeart/2005/8/layout/vList2"/>
    <dgm:cxn modelId="{964EB3C0-A613-4945-BC2B-D1DCFC54FE7C}" srcId="{A7495292-B359-4E32-BD15-1C2D4E4BC212}" destId="{A836BE7C-8F89-42F1-8971-1FCDAA6CD1DC}" srcOrd="2" destOrd="0" parTransId="{DA26FB24-BA6A-4205-943E-BAD42C441793}" sibTransId="{338328E5-0EE6-46A5-87D9-7AB46B4DAE87}"/>
    <dgm:cxn modelId="{431F82B6-3777-48B5-A15B-295BF5911E1B}" srcId="{A7495292-B359-4E32-BD15-1C2D4E4BC212}" destId="{704B97B7-AB01-4A53-8054-BFF88FA92A44}" srcOrd="11" destOrd="0" parTransId="{9974C10F-4F23-4BCE-B7F4-B3DB1DEB3DC0}" sibTransId="{202965A9-C53B-4524-AACD-167B4FD145BD}"/>
    <dgm:cxn modelId="{AA3A2A6B-10BA-4384-88DB-CB8E408E31CF}" srcId="{A7495292-B359-4E32-BD15-1C2D4E4BC212}" destId="{812BD183-D703-47DF-B5EA-BE4A76028F8E}" srcOrd="9" destOrd="0" parTransId="{79F3E96D-0A04-43F5-9ABF-4111C364C45C}" sibTransId="{17D35102-39F1-4247-A74A-D916C409E128}"/>
    <dgm:cxn modelId="{A967E4E1-163D-4121-BFD9-2D79187648EC}" srcId="{A7495292-B359-4E32-BD15-1C2D4E4BC212}" destId="{5A759718-D5B5-49F1-ABEA-DD15B02870FC}" srcOrd="10" destOrd="0" parTransId="{8E263B75-65D3-46ED-8940-6D838E1BED5D}" sibTransId="{DCB465F6-126C-4133-8A77-AC420C8BC966}"/>
    <dgm:cxn modelId="{C0AA13A2-909D-462E-A088-AA906A04B8CF}" srcId="{A7495292-B359-4E32-BD15-1C2D4E4BC212}" destId="{80874723-7DAF-4CC2-9123-94D155F48F7D}" srcOrd="5" destOrd="0" parTransId="{68D8583D-1FAD-4C43-AF65-892004900F02}" sibTransId="{FE347876-296E-4BC7-A129-D14524C5B4DF}"/>
    <dgm:cxn modelId="{56BFA560-886E-4C4F-B2BA-953D0E2334CA}" type="presOf" srcId="{677F5AA2-0ED7-41C1-9149-57C83D3CF3C4}" destId="{0E6D78FD-C06E-4AA7-9CC6-9AF21F7D34E6}" srcOrd="0" destOrd="0" presId="urn:microsoft.com/office/officeart/2005/8/layout/vList2"/>
    <dgm:cxn modelId="{633E8538-2823-4AC9-A9CA-F15F2411D8AA}" srcId="{A7495292-B359-4E32-BD15-1C2D4E4BC212}" destId="{B36992A5-7B8A-4883-AFC3-43F8D59C829E}" srcOrd="6" destOrd="0" parTransId="{C093FC50-CB1D-43C7-8026-CE034AE628DA}" sibTransId="{F56123B6-2950-47CB-8EAA-7438578A176D}"/>
    <dgm:cxn modelId="{C4C49E7D-64BF-4694-94F8-AC587AF33E25}" type="presOf" srcId="{812BD183-D703-47DF-B5EA-BE4A76028F8E}" destId="{25F9BE6F-9BC1-4F87-8E95-F07089B7E795}" srcOrd="0" destOrd="0" presId="urn:microsoft.com/office/officeart/2005/8/layout/vList2"/>
    <dgm:cxn modelId="{B2DED342-CF39-44E5-8C82-AA2BA140CF15}" srcId="{A7495292-B359-4E32-BD15-1C2D4E4BC212}" destId="{20F48DD9-0455-4060-9584-0872D5E10B26}" srcOrd="0" destOrd="0" parTransId="{5C53F2F4-B3C6-42E8-BAEA-9C0EF16315B9}" sibTransId="{E1514425-7B5F-4733-8E92-4978C12F4738}"/>
    <dgm:cxn modelId="{0629C27B-1DE5-4853-81F2-A269331DEC63}" srcId="{A7495292-B359-4E32-BD15-1C2D4E4BC212}" destId="{56C39D1A-47A0-4B43-B9B5-EEABFEE05B82}" srcOrd="4" destOrd="0" parTransId="{8C9866E9-DD4D-41AC-BD2C-5439D617EB91}" sibTransId="{CD2BEB80-EBAE-4AC6-A51A-3335A4082559}"/>
    <dgm:cxn modelId="{EC9BEC66-02CE-4608-B19B-5B72610201B7}" srcId="{A7495292-B359-4E32-BD15-1C2D4E4BC212}" destId="{FDC18B5F-4E35-4F32-A116-2003232689A2}" srcOrd="8" destOrd="0" parTransId="{CA3C6AA5-8930-4DB9-9582-66F7783FF95E}" sibTransId="{8111B513-E11F-408B-B3DF-1011DC72D958}"/>
    <dgm:cxn modelId="{9F2114AA-AB9F-40BD-BE96-06E40463DF0B}" type="presOf" srcId="{80874723-7DAF-4CC2-9123-94D155F48F7D}" destId="{4626652F-23C6-4E19-B7FF-BA30309F50AF}" srcOrd="0" destOrd="0" presId="urn:microsoft.com/office/officeart/2005/8/layout/vList2"/>
    <dgm:cxn modelId="{BC3D83D2-06E7-47EE-906B-8D94DFD5923B}" type="presOf" srcId="{A836BE7C-8F89-42F1-8971-1FCDAA6CD1DC}" destId="{8FFB585B-2EA9-48EB-97BA-8A899DFF4D11}" srcOrd="0" destOrd="0" presId="urn:microsoft.com/office/officeart/2005/8/layout/vList2"/>
    <dgm:cxn modelId="{0B2241CA-7842-445B-A661-C58B21902678}" type="presOf" srcId="{20F48DD9-0455-4060-9584-0872D5E10B26}" destId="{EB4F5BCD-C834-4469-A46D-DBABD39D0B99}" srcOrd="0" destOrd="0" presId="urn:microsoft.com/office/officeart/2005/8/layout/vList2"/>
    <dgm:cxn modelId="{12A15620-E128-43ED-B152-638681097CCF}" type="presOf" srcId="{397644AF-9D12-4F24-B164-54BA26E44D82}" destId="{71087740-0488-4E58-97CD-3E93990BD890}" srcOrd="0" destOrd="0" presId="urn:microsoft.com/office/officeart/2005/8/layout/vList2"/>
    <dgm:cxn modelId="{41C27528-E711-48FA-A71E-AB42ACB6DF3E}" type="presOf" srcId="{B36992A5-7B8A-4883-AFC3-43F8D59C829E}" destId="{E0D226ED-1E9B-4C7E-BF29-7684FC1F8128}" srcOrd="0" destOrd="0" presId="urn:microsoft.com/office/officeart/2005/8/layout/vList2"/>
    <dgm:cxn modelId="{AB280D52-CE49-4011-9DC5-3524265EE975}" type="presOf" srcId="{024D2828-25A8-4205-BF34-CD864DE75161}" destId="{AC4ED2E6-3DCC-4AE1-97D9-0293622D8825}" srcOrd="0" destOrd="0" presId="urn:microsoft.com/office/officeart/2005/8/layout/vList2"/>
    <dgm:cxn modelId="{A2D01E8A-99FB-4384-B611-508FF795B23A}" type="presOf" srcId="{704B97B7-AB01-4A53-8054-BFF88FA92A44}" destId="{66A667E4-F7CF-4832-BB62-E55621863443}" srcOrd="0" destOrd="0" presId="urn:microsoft.com/office/officeart/2005/8/layout/vList2"/>
    <dgm:cxn modelId="{7B3C6A45-A6C7-456C-8619-97F3D89C376D}" srcId="{A7495292-B359-4E32-BD15-1C2D4E4BC212}" destId="{024D2828-25A8-4205-BF34-CD864DE75161}" srcOrd="3" destOrd="0" parTransId="{C382DDBA-799D-4ED3-BC15-472168C42FDC}" sibTransId="{D5126056-8E0E-4DF0-BDA1-F7AE3601D4AF}"/>
    <dgm:cxn modelId="{6631CC46-08C1-4510-BAAC-BACB9A30B0C1}" type="presOf" srcId="{A7495292-B359-4E32-BD15-1C2D4E4BC212}" destId="{03CE947F-3395-4B12-84F8-A42A379C527E}" srcOrd="0" destOrd="0" presId="urn:microsoft.com/office/officeart/2005/8/layout/vList2"/>
    <dgm:cxn modelId="{7EB45697-AEF8-45DA-9C1F-241D9D8F9E1B}" type="presOf" srcId="{5A759718-D5B5-49F1-ABEA-DD15B02870FC}" destId="{A182B29C-CDB1-48A4-8938-D71884249E96}" srcOrd="0" destOrd="0" presId="urn:microsoft.com/office/officeart/2005/8/layout/vList2"/>
    <dgm:cxn modelId="{E54CE156-9A71-4936-9999-0B04DE21BF33}" srcId="{A7495292-B359-4E32-BD15-1C2D4E4BC212}" destId="{2D877AA6-AFFD-400F-844F-A16BA73B5AA1}" srcOrd="1" destOrd="0" parTransId="{382226F6-EC97-4EA4-9944-373F7A9764B1}" sibTransId="{7F817FB0-233F-402C-AD31-E38A9E8F1E18}"/>
    <dgm:cxn modelId="{6F89307C-E782-4C04-816C-0F581AFC4441}" type="presParOf" srcId="{03CE947F-3395-4B12-84F8-A42A379C527E}" destId="{EB4F5BCD-C834-4469-A46D-DBABD39D0B99}" srcOrd="0" destOrd="0" presId="urn:microsoft.com/office/officeart/2005/8/layout/vList2"/>
    <dgm:cxn modelId="{12B3611E-040F-47DF-B7DD-47626AFCDFA8}" type="presParOf" srcId="{03CE947F-3395-4B12-84F8-A42A379C527E}" destId="{AAD024AD-EFC2-4117-9E93-3934640D10D2}" srcOrd="1" destOrd="0" presId="urn:microsoft.com/office/officeart/2005/8/layout/vList2"/>
    <dgm:cxn modelId="{D201237D-E135-4C29-AD28-D61C6D317D20}" type="presParOf" srcId="{03CE947F-3395-4B12-84F8-A42A379C527E}" destId="{E694EC21-E9AF-44AD-8A32-95E9BA030369}" srcOrd="2" destOrd="0" presId="urn:microsoft.com/office/officeart/2005/8/layout/vList2"/>
    <dgm:cxn modelId="{7B0A1C52-FB6C-4CFD-B0D1-D1B61EEDC51B}" type="presParOf" srcId="{03CE947F-3395-4B12-84F8-A42A379C527E}" destId="{CBF27F28-CF46-49FC-85C9-C65D0A362AEF}" srcOrd="3" destOrd="0" presId="urn:microsoft.com/office/officeart/2005/8/layout/vList2"/>
    <dgm:cxn modelId="{EA6B730F-8F92-40D6-A375-3411F618D693}" type="presParOf" srcId="{03CE947F-3395-4B12-84F8-A42A379C527E}" destId="{8FFB585B-2EA9-48EB-97BA-8A899DFF4D11}" srcOrd="4" destOrd="0" presId="urn:microsoft.com/office/officeart/2005/8/layout/vList2"/>
    <dgm:cxn modelId="{5B116741-96BB-4387-970B-F619F8B6B5B3}" type="presParOf" srcId="{03CE947F-3395-4B12-84F8-A42A379C527E}" destId="{F14E305E-6DC6-4F8C-B2EE-8F5206B58431}" srcOrd="5" destOrd="0" presId="urn:microsoft.com/office/officeart/2005/8/layout/vList2"/>
    <dgm:cxn modelId="{85DE698C-9501-4A03-9855-C3FE769D696C}" type="presParOf" srcId="{03CE947F-3395-4B12-84F8-A42A379C527E}" destId="{AC4ED2E6-3DCC-4AE1-97D9-0293622D8825}" srcOrd="6" destOrd="0" presId="urn:microsoft.com/office/officeart/2005/8/layout/vList2"/>
    <dgm:cxn modelId="{BD4F4A66-236C-490B-A149-5D84FDF4CF4D}" type="presParOf" srcId="{03CE947F-3395-4B12-84F8-A42A379C527E}" destId="{152152E4-7F71-4DE2-B9B1-D296F2AC47F2}" srcOrd="7" destOrd="0" presId="urn:microsoft.com/office/officeart/2005/8/layout/vList2"/>
    <dgm:cxn modelId="{1D460480-2DEC-4160-A2B0-255CC68AAE8A}" type="presParOf" srcId="{03CE947F-3395-4B12-84F8-A42A379C527E}" destId="{533168AD-6F98-431B-B781-521612716DFF}" srcOrd="8" destOrd="0" presId="urn:microsoft.com/office/officeart/2005/8/layout/vList2"/>
    <dgm:cxn modelId="{29DE4396-2CEF-4537-964E-121B82B64801}" type="presParOf" srcId="{03CE947F-3395-4B12-84F8-A42A379C527E}" destId="{40512201-7635-411A-A72C-030477CAEEDE}" srcOrd="9" destOrd="0" presId="urn:microsoft.com/office/officeart/2005/8/layout/vList2"/>
    <dgm:cxn modelId="{A7F3027A-1E80-41C5-A18B-357B779E11DA}" type="presParOf" srcId="{03CE947F-3395-4B12-84F8-A42A379C527E}" destId="{4626652F-23C6-4E19-B7FF-BA30309F50AF}" srcOrd="10" destOrd="0" presId="urn:microsoft.com/office/officeart/2005/8/layout/vList2"/>
    <dgm:cxn modelId="{8D61DD5B-829F-4929-9546-E1533BE17D8C}" type="presParOf" srcId="{03CE947F-3395-4B12-84F8-A42A379C527E}" destId="{2912FA48-2612-4BB3-8584-1634E91FA193}" srcOrd="11" destOrd="0" presId="urn:microsoft.com/office/officeart/2005/8/layout/vList2"/>
    <dgm:cxn modelId="{E5CF1DA4-828B-4C42-BBA1-362CBAD15015}" type="presParOf" srcId="{03CE947F-3395-4B12-84F8-A42A379C527E}" destId="{E0D226ED-1E9B-4C7E-BF29-7684FC1F8128}" srcOrd="12" destOrd="0" presId="urn:microsoft.com/office/officeart/2005/8/layout/vList2"/>
    <dgm:cxn modelId="{3F0DDD05-F3D4-4185-9357-0AB782A04BFB}" type="presParOf" srcId="{03CE947F-3395-4B12-84F8-A42A379C527E}" destId="{06AC9FFF-E6C4-450C-84D2-B407C16CB76C}" srcOrd="13" destOrd="0" presId="urn:microsoft.com/office/officeart/2005/8/layout/vList2"/>
    <dgm:cxn modelId="{567123F0-45C4-4163-890B-B2C4D936AEAB}" type="presParOf" srcId="{03CE947F-3395-4B12-84F8-A42A379C527E}" destId="{71087740-0488-4E58-97CD-3E93990BD890}" srcOrd="14" destOrd="0" presId="urn:microsoft.com/office/officeart/2005/8/layout/vList2"/>
    <dgm:cxn modelId="{07153362-4BE4-4548-981F-6A049396D48E}" type="presParOf" srcId="{03CE947F-3395-4B12-84F8-A42A379C527E}" destId="{30196A22-BFDE-4118-ACBC-AF82E23ECA73}" srcOrd="15" destOrd="0" presId="urn:microsoft.com/office/officeart/2005/8/layout/vList2"/>
    <dgm:cxn modelId="{DDD45006-4B2E-44F7-A061-F1003FFC7F96}" type="presParOf" srcId="{03CE947F-3395-4B12-84F8-A42A379C527E}" destId="{7E1FADFA-5CC8-45DC-8E6B-D0FDC25A0490}" srcOrd="16" destOrd="0" presId="urn:microsoft.com/office/officeart/2005/8/layout/vList2"/>
    <dgm:cxn modelId="{15F0C6B9-55FA-4EF2-9743-1C877FD78D60}" type="presParOf" srcId="{03CE947F-3395-4B12-84F8-A42A379C527E}" destId="{735B183A-DA3D-40A9-A50C-458C57667306}" srcOrd="17" destOrd="0" presId="urn:microsoft.com/office/officeart/2005/8/layout/vList2"/>
    <dgm:cxn modelId="{AC22AD34-E67A-48B5-BAD3-88DF937BB18D}" type="presParOf" srcId="{03CE947F-3395-4B12-84F8-A42A379C527E}" destId="{25F9BE6F-9BC1-4F87-8E95-F07089B7E795}" srcOrd="18" destOrd="0" presId="urn:microsoft.com/office/officeart/2005/8/layout/vList2"/>
    <dgm:cxn modelId="{A9123A59-2294-41A9-B75E-5E8824269A11}" type="presParOf" srcId="{03CE947F-3395-4B12-84F8-A42A379C527E}" destId="{0A061BCB-7369-4922-BDFC-6835E1A73E8E}" srcOrd="19" destOrd="0" presId="urn:microsoft.com/office/officeart/2005/8/layout/vList2"/>
    <dgm:cxn modelId="{86027D63-892B-41CF-8B1A-94A1D3C96A95}" type="presParOf" srcId="{03CE947F-3395-4B12-84F8-A42A379C527E}" destId="{A182B29C-CDB1-48A4-8938-D71884249E96}" srcOrd="20" destOrd="0" presId="urn:microsoft.com/office/officeart/2005/8/layout/vList2"/>
    <dgm:cxn modelId="{A27830FA-C08B-4C0A-ADAA-8B678F397B52}" type="presParOf" srcId="{03CE947F-3395-4B12-84F8-A42A379C527E}" destId="{734E4168-771B-421E-A284-F5DFC0251798}" srcOrd="21" destOrd="0" presId="urn:microsoft.com/office/officeart/2005/8/layout/vList2"/>
    <dgm:cxn modelId="{C6676CDD-0103-4522-8B4E-D2088F69612F}" type="presParOf" srcId="{03CE947F-3395-4B12-84F8-A42A379C527E}" destId="{66A667E4-F7CF-4832-BB62-E55621863443}" srcOrd="22" destOrd="0" presId="urn:microsoft.com/office/officeart/2005/8/layout/vList2"/>
    <dgm:cxn modelId="{9ECA46A1-7BA2-40A5-A7FA-341922495AD4}" type="presParOf" srcId="{03CE947F-3395-4B12-84F8-A42A379C527E}" destId="{F8DF4CB9-24FD-4A75-9CA5-63DDDBEC55AA}" srcOrd="23" destOrd="0" presId="urn:microsoft.com/office/officeart/2005/8/layout/vList2"/>
    <dgm:cxn modelId="{C09A7848-838F-4274-8F2A-59C2ACB74C10}" type="presParOf" srcId="{03CE947F-3395-4B12-84F8-A42A379C527E}" destId="{0E6D78FD-C06E-4AA7-9CC6-9AF21F7D34E6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2C74B5-46DD-4EA7-B123-CBB69CC50AB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D4263E4-B814-4039-99EF-21C1FFDF5C5E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rgbClr val="000099"/>
              </a:solidFill>
              <a:latin typeface="Cambria" panose="02040503050406030204" pitchFamily="18" charset="0"/>
            </a:rPr>
            <a:t>Псковская область</a:t>
          </a:r>
          <a:endParaRPr lang="ru-RU" sz="1600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8276C1B7-7EBB-4119-99F1-6E9B3AEF700C}" type="parTrans" cxnId="{6A5373A4-6A7D-43D1-A113-61D8F49DB489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49C8DE8A-8781-4750-9DAA-28CE45026E92}" type="sibTrans" cxnId="{6A5373A4-6A7D-43D1-A113-61D8F49DB489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26CD7541-A4B5-4D2B-9D1C-49A46F7350CB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Ростовская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A91BC1A0-8CC3-4397-82B9-64D032734E4B}" type="parTrans" cxnId="{0084772D-B218-4C66-8C20-316181C906CB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EC23EA71-0717-4CD3-8170-3702A7D5E236}" type="sibTrans" cxnId="{0084772D-B218-4C66-8C20-316181C906CB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1D709BF6-48A9-4862-AEF3-21AF160BCA39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Рязанская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0D1828AC-7FF2-482A-B06D-A6EF67212A2F}" type="parTrans" cxnId="{E3F8288B-E075-44AE-AACA-6BEED40424C9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75F00FE9-7FAD-40F1-94D6-E116A94907F8}" type="sibTrans" cxnId="{E3F8288B-E075-44AE-AACA-6BEED40424C9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DA1341B0-15B0-47FB-AC68-62DA71D95C51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Свердловская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7D1FC0E6-4039-4BF6-97EF-FD5FB22F1C6B}" type="parTrans" cxnId="{73166182-CF21-45C8-8D6F-3B584A6437BF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FC2F6ACC-E45E-424E-B29B-1C1994A62B11}" type="sibTrans" cxnId="{73166182-CF21-45C8-8D6F-3B584A6437BF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9CAE7BEC-89F5-4110-ABAB-04A3D20B8631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Смоленская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E109BACD-1CA8-4151-B95F-73A383D5694C}" type="parTrans" cxnId="{31A7924B-B4ED-40A7-B505-E1407B271C5F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CB4AC685-E6FD-4872-BB67-2DBA5156FC1F}" type="sibTrans" cxnId="{31A7924B-B4ED-40A7-B505-E1407B271C5F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DF074080-EA0C-4D0E-B9FE-80BE5669FD07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Тамбовская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77A3C236-F24F-4F94-816F-9CDA2D9D253B}" type="parTrans" cxnId="{8F1AD8B5-E0D9-48CF-A710-DFA0AC607909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EDD774F2-54D3-42F7-887E-B84D65DED3DB}" type="sibTrans" cxnId="{8F1AD8B5-E0D9-48CF-A710-DFA0AC607909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97227A12-5525-41D5-B051-780B2CDA8CC3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Тверская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BD45B0A6-0BE0-42DA-BE2D-43F17D52DE52}" type="parTrans" cxnId="{3A8B8B5D-00DA-4460-9454-6E06F7105306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7AD4FAC6-7A5C-46A7-AAE0-9407CB681647}" type="sibTrans" cxnId="{3A8B8B5D-00DA-4460-9454-6E06F7105306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20781B44-6EA9-461A-8231-3D20B6B758E3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Томская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58557767-BF4E-46EB-A13E-89A5B5E358BA}" type="parTrans" cxnId="{4BCE6750-2AAC-405E-BA47-8B482DE6A00F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E44693A7-5030-48B6-9A1A-C3277B664A01}" type="sibTrans" cxnId="{4BCE6750-2AAC-405E-BA47-8B482DE6A00F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FCFABB6C-15B7-4109-87C7-9D138FC84D3C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Тульская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4C71B0EC-1300-4FBB-B668-FA888BB15A37}" type="parTrans" cxnId="{C20EA352-6291-40DD-A196-614DF0E4A577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9059429A-C0C8-4217-B7E3-917194696BA5}" type="sibTrans" cxnId="{C20EA352-6291-40DD-A196-614DF0E4A577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8BE9024A-E84A-4ABD-AC1F-2A1BE5384234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г. Москва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78671AFD-301C-4F29-9F9B-E78751893701}" type="parTrans" cxnId="{315BDDA8-A814-4AE8-8035-98212548AA4F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E7F95E3D-F313-4E66-8737-69B2E9844458}" type="sibTrans" cxnId="{315BDDA8-A814-4AE8-8035-98212548AA4F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A6BB054A-CB3A-46B4-B013-7269B94B3369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г. Санкт-Петербург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2ACB471F-E0D7-4477-ADE8-6FDAB9BB6C4C}" type="parTrans" cxnId="{7DCF24E3-501D-4B6E-95CC-687A376A5A97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19173910-7FC3-402B-8BB7-782363A81145}" type="sibTrans" cxnId="{7DCF24E3-501D-4B6E-95CC-687A376A5A97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24C42645-ADAB-496F-B79D-8358C864AD9D}">
      <dgm:prSet custT="1"/>
      <dgm:spPr/>
      <dgm:t>
        <a:bodyPr/>
        <a:lstStyle/>
        <a:p>
          <a:pPr algn="ctr" rtl="0"/>
          <a:r>
            <a:rPr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Чукотский автономный округ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C66412DD-D8E2-4F34-A916-5299A0CBFB75}" type="parTrans" cxnId="{FE342AE1-A64A-420E-9B3C-1C9CE7CA70EA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D499406D-0A45-4FFC-8205-6E5F5BA9EEFA}" type="sibTrans" cxnId="{FE342AE1-A64A-420E-9B3C-1C9CE7CA70EA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FD633E63-0257-465B-A957-92CDFEE23D03}" type="pres">
      <dgm:prSet presAssocID="{9E2C74B5-46DD-4EA7-B123-CBB69CC50A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DDC085-6191-4B7C-A8AF-5A7FE23315E4}" type="pres">
      <dgm:prSet presAssocID="{1D4263E4-B814-4039-99EF-21C1FFDF5C5E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80371-6F99-4B1C-BE85-82DCFE361282}" type="pres">
      <dgm:prSet presAssocID="{49C8DE8A-8781-4750-9DAA-28CE45026E92}" presName="spacer" presStyleCnt="0"/>
      <dgm:spPr/>
    </dgm:pt>
    <dgm:pt modelId="{DB0972CF-D9E8-4043-AC71-41543481C324}" type="pres">
      <dgm:prSet presAssocID="{26CD7541-A4B5-4D2B-9D1C-49A46F7350CB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25EA8-5513-4388-AC3D-E546AE53C0B8}" type="pres">
      <dgm:prSet presAssocID="{EC23EA71-0717-4CD3-8170-3702A7D5E236}" presName="spacer" presStyleCnt="0"/>
      <dgm:spPr/>
    </dgm:pt>
    <dgm:pt modelId="{BBA978A2-4B97-421F-A036-8B61DCB2690C}" type="pres">
      <dgm:prSet presAssocID="{1D709BF6-48A9-4862-AEF3-21AF160BCA39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B3252-F255-4229-8E20-5DFB880A5DDF}" type="pres">
      <dgm:prSet presAssocID="{75F00FE9-7FAD-40F1-94D6-E116A94907F8}" presName="spacer" presStyleCnt="0"/>
      <dgm:spPr/>
    </dgm:pt>
    <dgm:pt modelId="{127A4EE7-C9C0-43AE-9241-263374A2B601}" type="pres">
      <dgm:prSet presAssocID="{DA1341B0-15B0-47FB-AC68-62DA71D95C51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70304-44B5-4FD3-8D21-4A238C0A8F5B}" type="pres">
      <dgm:prSet presAssocID="{FC2F6ACC-E45E-424E-B29B-1C1994A62B11}" presName="spacer" presStyleCnt="0"/>
      <dgm:spPr/>
    </dgm:pt>
    <dgm:pt modelId="{A306D4C7-DCCC-4E8D-9853-45E4B8B1BD6E}" type="pres">
      <dgm:prSet presAssocID="{9CAE7BEC-89F5-4110-ABAB-04A3D20B8631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DFA10-A979-48E9-BF0F-99D304FFBA39}" type="pres">
      <dgm:prSet presAssocID="{CB4AC685-E6FD-4872-BB67-2DBA5156FC1F}" presName="spacer" presStyleCnt="0"/>
      <dgm:spPr/>
    </dgm:pt>
    <dgm:pt modelId="{59CB1909-4F06-403F-9C00-B79F0B6303DA}" type="pres">
      <dgm:prSet presAssocID="{DF074080-EA0C-4D0E-B9FE-80BE5669FD07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83884-7475-435A-BACE-4E3476AF5CA6}" type="pres">
      <dgm:prSet presAssocID="{EDD774F2-54D3-42F7-887E-B84D65DED3DB}" presName="spacer" presStyleCnt="0"/>
      <dgm:spPr/>
    </dgm:pt>
    <dgm:pt modelId="{DC16B6FD-F7E2-4ED4-B138-427E2090C51E}" type="pres">
      <dgm:prSet presAssocID="{97227A12-5525-41D5-B051-780B2CDA8CC3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DF308-3734-4B7C-A709-F851E023D373}" type="pres">
      <dgm:prSet presAssocID="{7AD4FAC6-7A5C-46A7-AAE0-9407CB681647}" presName="spacer" presStyleCnt="0"/>
      <dgm:spPr/>
    </dgm:pt>
    <dgm:pt modelId="{AFFB52EE-2484-412D-A3B5-5451BB5022FC}" type="pres">
      <dgm:prSet presAssocID="{20781B44-6EA9-461A-8231-3D20B6B758E3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DE4B4-CE06-4BD2-81F7-F8989051A346}" type="pres">
      <dgm:prSet presAssocID="{E44693A7-5030-48B6-9A1A-C3277B664A01}" presName="spacer" presStyleCnt="0"/>
      <dgm:spPr/>
    </dgm:pt>
    <dgm:pt modelId="{A4D13F93-A857-4E82-85A0-44EDD65F779C}" type="pres">
      <dgm:prSet presAssocID="{FCFABB6C-15B7-4109-87C7-9D138FC84D3C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673F0-C056-4E95-9BA6-906A81A725D7}" type="pres">
      <dgm:prSet presAssocID="{9059429A-C0C8-4217-B7E3-917194696BA5}" presName="spacer" presStyleCnt="0"/>
      <dgm:spPr/>
    </dgm:pt>
    <dgm:pt modelId="{A96BD319-D0A3-4F6A-9636-7742F9F770D0}" type="pres">
      <dgm:prSet presAssocID="{8BE9024A-E84A-4ABD-AC1F-2A1BE5384234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E5425-97C4-430C-8047-DA65712A27EE}" type="pres">
      <dgm:prSet presAssocID="{E7F95E3D-F313-4E66-8737-69B2E9844458}" presName="spacer" presStyleCnt="0"/>
      <dgm:spPr/>
    </dgm:pt>
    <dgm:pt modelId="{3C41FA01-4995-4228-A644-79DB1851111B}" type="pres">
      <dgm:prSet presAssocID="{A6BB054A-CB3A-46B4-B013-7269B94B3369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E2B16-D7BD-4444-9ADD-66015CFBAC23}" type="pres">
      <dgm:prSet presAssocID="{19173910-7FC3-402B-8BB7-782363A81145}" presName="spacer" presStyleCnt="0"/>
      <dgm:spPr/>
    </dgm:pt>
    <dgm:pt modelId="{E1DB749D-C89C-427C-A170-23992F3A1E50}" type="pres">
      <dgm:prSet presAssocID="{24C42645-ADAB-496F-B79D-8358C864AD9D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38C236-0B4F-42ED-A4D0-8298BE85548F}" type="presOf" srcId="{FCFABB6C-15B7-4109-87C7-9D138FC84D3C}" destId="{A4D13F93-A857-4E82-85A0-44EDD65F779C}" srcOrd="0" destOrd="0" presId="urn:microsoft.com/office/officeart/2005/8/layout/vList2"/>
    <dgm:cxn modelId="{6A5373A4-6A7D-43D1-A113-61D8F49DB489}" srcId="{9E2C74B5-46DD-4EA7-B123-CBB69CC50AB4}" destId="{1D4263E4-B814-4039-99EF-21C1FFDF5C5E}" srcOrd="0" destOrd="0" parTransId="{8276C1B7-7EBB-4119-99F1-6E9B3AEF700C}" sibTransId="{49C8DE8A-8781-4750-9DAA-28CE45026E92}"/>
    <dgm:cxn modelId="{315BDDA8-A814-4AE8-8035-98212548AA4F}" srcId="{9E2C74B5-46DD-4EA7-B123-CBB69CC50AB4}" destId="{8BE9024A-E84A-4ABD-AC1F-2A1BE5384234}" srcOrd="9" destOrd="0" parTransId="{78671AFD-301C-4F29-9F9B-E78751893701}" sibTransId="{E7F95E3D-F313-4E66-8737-69B2E9844458}"/>
    <dgm:cxn modelId="{E3F8288B-E075-44AE-AACA-6BEED40424C9}" srcId="{9E2C74B5-46DD-4EA7-B123-CBB69CC50AB4}" destId="{1D709BF6-48A9-4862-AEF3-21AF160BCA39}" srcOrd="2" destOrd="0" parTransId="{0D1828AC-7FF2-482A-B06D-A6EF67212A2F}" sibTransId="{75F00FE9-7FAD-40F1-94D6-E116A94907F8}"/>
    <dgm:cxn modelId="{6DCF5D51-57AD-460B-BB45-21875C5FB351}" type="presOf" srcId="{97227A12-5525-41D5-B051-780B2CDA8CC3}" destId="{DC16B6FD-F7E2-4ED4-B138-427E2090C51E}" srcOrd="0" destOrd="0" presId="urn:microsoft.com/office/officeart/2005/8/layout/vList2"/>
    <dgm:cxn modelId="{A221C59E-4869-4B45-B3B5-0EADBFD4E8DD}" type="presOf" srcId="{9E2C74B5-46DD-4EA7-B123-CBB69CC50AB4}" destId="{FD633E63-0257-465B-A957-92CDFEE23D03}" srcOrd="0" destOrd="0" presId="urn:microsoft.com/office/officeart/2005/8/layout/vList2"/>
    <dgm:cxn modelId="{0084772D-B218-4C66-8C20-316181C906CB}" srcId="{9E2C74B5-46DD-4EA7-B123-CBB69CC50AB4}" destId="{26CD7541-A4B5-4D2B-9D1C-49A46F7350CB}" srcOrd="1" destOrd="0" parTransId="{A91BC1A0-8CC3-4397-82B9-64D032734E4B}" sibTransId="{EC23EA71-0717-4CD3-8170-3702A7D5E236}"/>
    <dgm:cxn modelId="{8F1AD8B5-E0D9-48CF-A710-DFA0AC607909}" srcId="{9E2C74B5-46DD-4EA7-B123-CBB69CC50AB4}" destId="{DF074080-EA0C-4D0E-B9FE-80BE5669FD07}" srcOrd="5" destOrd="0" parTransId="{77A3C236-F24F-4F94-816F-9CDA2D9D253B}" sibTransId="{EDD774F2-54D3-42F7-887E-B84D65DED3DB}"/>
    <dgm:cxn modelId="{FE342AE1-A64A-420E-9B3C-1C9CE7CA70EA}" srcId="{9E2C74B5-46DD-4EA7-B123-CBB69CC50AB4}" destId="{24C42645-ADAB-496F-B79D-8358C864AD9D}" srcOrd="11" destOrd="0" parTransId="{C66412DD-D8E2-4F34-A916-5299A0CBFB75}" sibTransId="{D499406D-0A45-4FFC-8205-6E5F5BA9EEFA}"/>
    <dgm:cxn modelId="{5ED69705-C105-492C-9FD1-4D20A1F20EBA}" type="presOf" srcId="{DF074080-EA0C-4D0E-B9FE-80BE5669FD07}" destId="{59CB1909-4F06-403F-9C00-B79F0B6303DA}" srcOrd="0" destOrd="0" presId="urn:microsoft.com/office/officeart/2005/8/layout/vList2"/>
    <dgm:cxn modelId="{73166182-CF21-45C8-8D6F-3B584A6437BF}" srcId="{9E2C74B5-46DD-4EA7-B123-CBB69CC50AB4}" destId="{DA1341B0-15B0-47FB-AC68-62DA71D95C51}" srcOrd="3" destOrd="0" parTransId="{7D1FC0E6-4039-4BF6-97EF-FD5FB22F1C6B}" sibTransId="{FC2F6ACC-E45E-424E-B29B-1C1994A62B11}"/>
    <dgm:cxn modelId="{D9554A38-B5FA-48CB-9777-C5BE58BACC89}" type="presOf" srcId="{A6BB054A-CB3A-46B4-B013-7269B94B3369}" destId="{3C41FA01-4995-4228-A644-79DB1851111B}" srcOrd="0" destOrd="0" presId="urn:microsoft.com/office/officeart/2005/8/layout/vList2"/>
    <dgm:cxn modelId="{4BCE6750-2AAC-405E-BA47-8B482DE6A00F}" srcId="{9E2C74B5-46DD-4EA7-B123-CBB69CC50AB4}" destId="{20781B44-6EA9-461A-8231-3D20B6B758E3}" srcOrd="7" destOrd="0" parTransId="{58557767-BF4E-46EB-A13E-89A5B5E358BA}" sibTransId="{E44693A7-5030-48B6-9A1A-C3277B664A01}"/>
    <dgm:cxn modelId="{31A7924B-B4ED-40A7-B505-E1407B271C5F}" srcId="{9E2C74B5-46DD-4EA7-B123-CBB69CC50AB4}" destId="{9CAE7BEC-89F5-4110-ABAB-04A3D20B8631}" srcOrd="4" destOrd="0" parTransId="{E109BACD-1CA8-4151-B95F-73A383D5694C}" sibTransId="{CB4AC685-E6FD-4872-BB67-2DBA5156FC1F}"/>
    <dgm:cxn modelId="{A89FBFD5-93B0-4B67-89DE-C38B782A473D}" type="presOf" srcId="{20781B44-6EA9-461A-8231-3D20B6B758E3}" destId="{AFFB52EE-2484-412D-A3B5-5451BB5022FC}" srcOrd="0" destOrd="0" presId="urn:microsoft.com/office/officeart/2005/8/layout/vList2"/>
    <dgm:cxn modelId="{B91362F6-FCF4-4AD4-992C-F0DDBD164C7C}" type="presOf" srcId="{26CD7541-A4B5-4D2B-9D1C-49A46F7350CB}" destId="{DB0972CF-D9E8-4043-AC71-41543481C324}" srcOrd="0" destOrd="0" presId="urn:microsoft.com/office/officeart/2005/8/layout/vList2"/>
    <dgm:cxn modelId="{3A8B8B5D-00DA-4460-9454-6E06F7105306}" srcId="{9E2C74B5-46DD-4EA7-B123-CBB69CC50AB4}" destId="{97227A12-5525-41D5-B051-780B2CDA8CC3}" srcOrd="6" destOrd="0" parTransId="{BD45B0A6-0BE0-42DA-BE2D-43F17D52DE52}" sibTransId="{7AD4FAC6-7A5C-46A7-AAE0-9407CB681647}"/>
    <dgm:cxn modelId="{25642E21-509D-4E40-8717-EA2D3EA4AF2C}" type="presOf" srcId="{8BE9024A-E84A-4ABD-AC1F-2A1BE5384234}" destId="{A96BD319-D0A3-4F6A-9636-7742F9F770D0}" srcOrd="0" destOrd="0" presId="urn:microsoft.com/office/officeart/2005/8/layout/vList2"/>
    <dgm:cxn modelId="{ADD9B911-6DB4-4191-8770-3B0AA0EA8890}" type="presOf" srcId="{1D4263E4-B814-4039-99EF-21C1FFDF5C5E}" destId="{4EDDC085-6191-4B7C-A8AF-5A7FE23315E4}" srcOrd="0" destOrd="0" presId="urn:microsoft.com/office/officeart/2005/8/layout/vList2"/>
    <dgm:cxn modelId="{BF4FB9F2-1E58-484F-86B4-31F6823DE556}" type="presOf" srcId="{24C42645-ADAB-496F-B79D-8358C864AD9D}" destId="{E1DB749D-C89C-427C-A170-23992F3A1E50}" srcOrd="0" destOrd="0" presId="urn:microsoft.com/office/officeart/2005/8/layout/vList2"/>
    <dgm:cxn modelId="{E23762FC-315C-4431-8070-A15691A9B4AF}" type="presOf" srcId="{DA1341B0-15B0-47FB-AC68-62DA71D95C51}" destId="{127A4EE7-C9C0-43AE-9241-263374A2B601}" srcOrd="0" destOrd="0" presId="urn:microsoft.com/office/officeart/2005/8/layout/vList2"/>
    <dgm:cxn modelId="{07747064-5CE8-4664-8937-2D1CFCB79623}" type="presOf" srcId="{1D709BF6-48A9-4862-AEF3-21AF160BCA39}" destId="{BBA978A2-4B97-421F-A036-8B61DCB2690C}" srcOrd="0" destOrd="0" presId="urn:microsoft.com/office/officeart/2005/8/layout/vList2"/>
    <dgm:cxn modelId="{7DCF24E3-501D-4B6E-95CC-687A376A5A97}" srcId="{9E2C74B5-46DD-4EA7-B123-CBB69CC50AB4}" destId="{A6BB054A-CB3A-46B4-B013-7269B94B3369}" srcOrd="10" destOrd="0" parTransId="{2ACB471F-E0D7-4477-ADE8-6FDAB9BB6C4C}" sibTransId="{19173910-7FC3-402B-8BB7-782363A81145}"/>
    <dgm:cxn modelId="{3C037D04-57EC-4F68-A068-601D8AE16C97}" type="presOf" srcId="{9CAE7BEC-89F5-4110-ABAB-04A3D20B8631}" destId="{A306D4C7-DCCC-4E8D-9853-45E4B8B1BD6E}" srcOrd="0" destOrd="0" presId="urn:microsoft.com/office/officeart/2005/8/layout/vList2"/>
    <dgm:cxn modelId="{C20EA352-6291-40DD-A196-614DF0E4A577}" srcId="{9E2C74B5-46DD-4EA7-B123-CBB69CC50AB4}" destId="{FCFABB6C-15B7-4109-87C7-9D138FC84D3C}" srcOrd="8" destOrd="0" parTransId="{4C71B0EC-1300-4FBB-B668-FA888BB15A37}" sibTransId="{9059429A-C0C8-4217-B7E3-917194696BA5}"/>
    <dgm:cxn modelId="{F0A60653-9245-4887-B050-AC59AE62A7AB}" type="presParOf" srcId="{FD633E63-0257-465B-A957-92CDFEE23D03}" destId="{4EDDC085-6191-4B7C-A8AF-5A7FE23315E4}" srcOrd="0" destOrd="0" presId="urn:microsoft.com/office/officeart/2005/8/layout/vList2"/>
    <dgm:cxn modelId="{8E23D2E5-312C-4162-B86A-C40328C82447}" type="presParOf" srcId="{FD633E63-0257-465B-A957-92CDFEE23D03}" destId="{E2B80371-6F99-4B1C-BE85-82DCFE361282}" srcOrd="1" destOrd="0" presId="urn:microsoft.com/office/officeart/2005/8/layout/vList2"/>
    <dgm:cxn modelId="{2FD6ADCF-E92A-46E5-B4D0-2CB5DF1DEEA3}" type="presParOf" srcId="{FD633E63-0257-465B-A957-92CDFEE23D03}" destId="{DB0972CF-D9E8-4043-AC71-41543481C324}" srcOrd="2" destOrd="0" presId="urn:microsoft.com/office/officeart/2005/8/layout/vList2"/>
    <dgm:cxn modelId="{1CEB4183-D292-41E2-8EA0-D7CACAFC1761}" type="presParOf" srcId="{FD633E63-0257-465B-A957-92CDFEE23D03}" destId="{DD825EA8-5513-4388-AC3D-E546AE53C0B8}" srcOrd="3" destOrd="0" presId="urn:microsoft.com/office/officeart/2005/8/layout/vList2"/>
    <dgm:cxn modelId="{8E7C343D-B9E5-4086-B111-054AC183CDC8}" type="presParOf" srcId="{FD633E63-0257-465B-A957-92CDFEE23D03}" destId="{BBA978A2-4B97-421F-A036-8B61DCB2690C}" srcOrd="4" destOrd="0" presId="urn:microsoft.com/office/officeart/2005/8/layout/vList2"/>
    <dgm:cxn modelId="{C9642CB3-E2C2-44A8-B427-1AA04C9F6F00}" type="presParOf" srcId="{FD633E63-0257-465B-A957-92CDFEE23D03}" destId="{AF0B3252-F255-4229-8E20-5DFB880A5DDF}" srcOrd="5" destOrd="0" presId="urn:microsoft.com/office/officeart/2005/8/layout/vList2"/>
    <dgm:cxn modelId="{D42F5420-C84E-49AA-AE2A-9B438A06B864}" type="presParOf" srcId="{FD633E63-0257-465B-A957-92CDFEE23D03}" destId="{127A4EE7-C9C0-43AE-9241-263374A2B601}" srcOrd="6" destOrd="0" presId="urn:microsoft.com/office/officeart/2005/8/layout/vList2"/>
    <dgm:cxn modelId="{53F4BABC-A5EC-4326-AB80-8FF0BB5D5543}" type="presParOf" srcId="{FD633E63-0257-465B-A957-92CDFEE23D03}" destId="{99170304-44B5-4FD3-8D21-4A238C0A8F5B}" srcOrd="7" destOrd="0" presId="urn:microsoft.com/office/officeart/2005/8/layout/vList2"/>
    <dgm:cxn modelId="{C97E22FD-74A4-471E-94D1-1630FF1ABE34}" type="presParOf" srcId="{FD633E63-0257-465B-A957-92CDFEE23D03}" destId="{A306D4C7-DCCC-4E8D-9853-45E4B8B1BD6E}" srcOrd="8" destOrd="0" presId="urn:microsoft.com/office/officeart/2005/8/layout/vList2"/>
    <dgm:cxn modelId="{05EDFFD3-1BE4-46FA-ACCD-55AF00F11D88}" type="presParOf" srcId="{FD633E63-0257-465B-A957-92CDFEE23D03}" destId="{480DFA10-A979-48E9-BF0F-99D304FFBA39}" srcOrd="9" destOrd="0" presId="urn:microsoft.com/office/officeart/2005/8/layout/vList2"/>
    <dgm:cxn modelId="{F5174E81-4D72-488B-87D1-16CB2180F4F6}" type="presParOf" srcId="{FD633E63-0257-465B-A957-92CDFEE23D03}" destId="{59CB1909-4F06-403F-9C00-B79F0B6303DA}" srcOrd="10" destOrd="0" presId="urn:microsoft.com/office/officeart/2005/8/layout/vList2"/>
    <dgm:cxn modelId="{C6A3528E-5389-49B3-91E6-7D502D2EA8A2}" type="presParOf" srcId="{FD633E63-0257-465B-A957-92CDFEE23D03}" destId="{03683884-7475-435A-BACE-4E3476AF5CA6}" srcOrd="11" destOrd="0" presId="urn:microsoft.com/office/officeart/2005/8/layout/vList2"/>
    <dgm:cxn modelId="{F0EDD9B9-9F61-4869-A907-676BD7427F5E}" type="presParOf" srcId="{FD633E63-0257-465B-A957-92CDFEE23D03}" destId="{DC16B6FD-F7E2-4ED4-B138-427E2090C51E}" srcOrd="12" destOrd="0" presId="urn:microsoft.com/office/officeart/2005/8/layout/vList2"/>
    <dgm:cxn modelId="{9A073E86-555E-454F-A094-AAD4859B5810}" type="presParOf" srcId="{FD633E63-0257-465B-A957-92CDFEE23D03}" destId="{8DADF308-3734-4B7C-A709-F851E023D373}" srcOrd="13" destOrd="0" presId="urn:microsoft.com/office/officeart/2005/8/layout/vList2"/>
    <dgm:cxn modelId="{1AF7E8CD-204F-42AC-B767-AAD75C7853D3}" type="presParOf" srcId="{FD633E63-0257-465B-A957-92CDFEE23D03}" destId="{AFFB52EE-2484-412D-A3B5-5451BB5022FC}" srcOrd="14" destOrd="0" presId="urn:microsoft.com/office/officeart/2005/8/layout/vList2"/>
    <dgm:cxn modelId="{E85C4D11-62EE-4CC2-969F-FC62EC272D4D}" type="presParOf" srcId="{FD633E63-0257-465B-A957-92CDFEE23D03}" destId="{9BDDE4B4-CE06-4BD2-81F7-F8989051A346}" srcOrd="15" destOrd="0" presId="urn:microsoft.com/office/officeart/2005/8/layout/vList2"/>
    <dgm:cxn modelId="{E6B64B81-B68C-4D38-86DD-B1272B89C7E3}" type="presParOf" srcId="{FD633E63-0257-465B-A957-92CDFEE23D03}" destId="{A4D13F93-A857-4E82-85A0-44EDD65F779C}" srcOrd="16" destOrd="0" presId="urn:microsoft.com/office/officeart/2005/8/layout/vList2"/>
    <dgm:cxn modelId="{14D3374B-49F5-4E16-83DE-C94BE4B304BF}" type="presParOf" srcId="{FD633E63-0257-465B-A957-92CDFEE23D03}" destId="{51A673F0-C056-4E95-9BA6-906A81A725D7}" srcOrd="17" destOrd="0" presId="urn:microsoft.com/office/officeart/2005/8/layout/vList2"/>
    <dgm:cxn modelId="{E8F38EA6-D5A7-48AF-AD6E-D068B8BBF78A}" type="presParOf" srcId="{FD633E63-0257-465B-A957-92CDFEE23D03}" destId="{A96BD319-D0A3-4F6A-9636-7742F9F770D0}" srcOrd="18" destOrd="0" presId="urn:microsoft.com/office/officeart/2005/8/layout/vList2"/>
    <dgm:cxn modelId="{2152B709-8703-4ABE-AE7F-7C64B37DDEE2}" type="presParOf" srcId="{FD633E63-0257-465B-A957-92CDFEE23D03}" destId="{10CE5425-97C4-430C-8047-DA65712A27EE}" srcOrd="19" destOrd="0" presId="urn:microsoft.com/office/officeart/2005/8/layout/vList2"/>
    <dgm:cxn modelId="{C091AFE7-54C1-4147-B6BC-3BC3F16FB2DE}" type="presParOf" srcId="{FD633E63-0257-465B-A957-92CDFEE23D03}" destId="{3C41FA01-4995-4228-A644-79DB1851111B}" srcOrd="20" destOrd="0" presId="urn:microsoft.com/office/officeart/2005/8/layout/vList2"/>
    <dgm:cxn modelId="{BD5A8A92-2337-4669-A974-33D7FFB7C50B}" type="presParOf" srcId="{FD633E63-0257-465B-A957-92CDFEE23D03}" destId="{2C3E2B16-D7BD-4444-9ADD-66015CFBAC23}" srcOrd="21" destOrd="0" presId="urn:microsoft.com/office/officeart/2005/8/layout/vList2"/>
    <dgm:cxn modelId="{505EA93A-6EAC-435E-B6E8-74D0AC480FAD}" type="presParOf" srcId="{FD633E63-0257-465B-A957-92CDFEE23D03}" destId="{E1DB749D-C89C-427C-A170-23992F3A1E50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08D7EB-D558-46D3-AE27-CE94099FEDC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FA316AC-9AA7-4C54-952C-985C84C98957}">
      <dgm:prSet custT="1"/>
      <dgm:spPr/>
      <dgm:t>
        <a:bodyPr/>
        <a:lstStyle/>
        <a:p>
          <a:pPr algn="ctr" rtl="0"/>
          <a:r>
            <a:rPr kumimoji="1" lang="ru-RU" sz="1600" b="1" dirty="0" smtClean="0">
              <a:solidFill>
                <a:srgbClr val="000099"/>
              </a:solidFill>
              <a:latin typeface="Cambria" panose="02040503050406030204" pitchFamily="18" charset="0"/>
            </a:rPr>
            <a:t>Кабардино-Балкарская Республика</a:t>
          </a:r>
          <a:endParaRPr lang="ru-RU" sz="1600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1008AF46-5CB2-4BB4-A456-7B00295EDC8E}" type="parTrans" cxnId="{1806E9AB-D7E7-4255-AFEA-BFC5308A06D8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7E9C36F5-2FFC-46D4-A4CA-C8E16B08502B}" type="sibTrans" cxnId="{1806E9AB-D7E7-4255-AFEA-BFC5308A06D8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248B2D17-26F4-4461-8FE1-DC8CBB05E3FD}">
      <dgm:prSet custT="1"/>
      <dgm:spPr/>
      <dgm:t>
        <a:bodyPr/>
        <a:lstStyle/>
        <a:p>
          <a:pPr algn="ctr" rtl="0"/>
          <a:r>
            <a:rPr kumimoji="1"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Республика Саха (Якутия)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560DD5E4-17D9-4915-82D7-A294ABE6D274}" type="parTrans" cxnId="{CEB0EE9F-63A4-41A5-AE6B-9F1C54F6ECD2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351639D3-CAAB-4D5F-BB27-F5CA82C70114}" type="sibTrans" cxnId="{CEB0EE9F-63A4-41A5-AE6B-9F1C54F6ECD2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4F1538A3-FFE4-40C7-8D6C-6284B8A29114}">
      <dgm:prSet custT="1"/>
      <dgm:spPr/>
      <dgm:t>
        <a:bodyPr/>
        <a:lstStyle/>
        <a:p>
          <a:pPr algn="ctr" rtl="0"/>
          <a:r>
            <a:rPr kumimoji="1"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Чеченская Республика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B122175D-431B-4805-A016-32C8A870E5B1}" type="parTrans" cxnId="{18DB3D25-5F57-4F5D-9C75-8C744E572044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4480D3C6-EDF6-44F8-9166-F12688599713}" type="sibTrans" cxnId="{18DB3D25-5F57-4F5D-9C75-8C744E572044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22DA60C7-22F5-47F6-9F81-642DD0B2D3E9}">
      <dgm:prSet custT="1"/>
      <dgm:spPr/>
      <dgm:t>
        <a:bodyPr/>
        <a:lstStyle/>
        <a:p>
          <a:pPr algn="ctr" rtl="0"/>
          <a:r>
            <a:rPr kumimoji="1"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Республика Северная Осетия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349F3D65-F241-4327-A1BA-82962B01F544}" type="parTrans" cxnId="{6FFDD430-72BF-4D93-9703-EE356D81127F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D75E6A97-472A-4345-8CE3-669628D7C00D}" type="sibTrans" cxnId="{6FFDD430-72BF-4D93-9703-EE356D81127F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6F5F460B-4DC6-4B8F-BDEE-554D20486D1C}">
      <dgm:prSet custT="1"/>
      <dgm:spPr/>
      <dgm:t>
        <a:bodyPr/>
        <a:lstStyle/>
        <a:p>
          <a:pPr algn="ctr" rtl="0"/>
          <a:r>
            <a:rPr kumimoji="1"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Республика Ингушетия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146A3E8E-7F4D-4AD4-B917-66D245A79D7D}" type="parTrans" cxnId="{D306BA5E-C1DA-4E3C-A115-0A3FABA0E0FE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9187CB2A-EE6F-441E-9C9C-D93F13740FB2}" type="sibTrans" cxnId="{D306BA5E-C1DA-4E3C-A115-0A3FABA0E0FE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A32BF638-FE54-489D-8346-6E553C486538}">
      <dgm:prSet custT="1"/>
      <dgm:spPr/>
      <dgm:t>
        <a:bodyPr/>
        <a:lstStyle/>
        <a:p>
          <a:pPr algn="ctr" rtl="0"/>
          <a:r>
            <a:rPr kumimoji="1" lang="ru-RU" sz="1600" b="1" dirty="0" smtClean="0">
              <a:solidFill>
                <a:srgbClr val="000099"/>
              </a:solidFill>
              <a:latin typeface="Cambria" panose="02040503050406030204" pitchFamily="18" charset="0"/>
            </a:rPr>
            <a:t>Тюменская область</a:t>
          </a:r>
          <a:endParaRPr lang="ru-RU" sz="1600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CCA827EE-9E79-4766-B2AB-A433FC470751}" type="parTrans" cxnId="{39C1DC97-8740-4BAD-9CC4-487FA47135CD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D669CA82-2412-48FA-99E1-651474777308}" type="sibTrans" cxnId="{39C1DC97-8740-4BAD-9CC4-487FA47135CD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02DFF0DB-3BB3-4C83-BE0C-A39A569F5D97}" type="pres">
      <dgm:prSet presAssocID="{1508D7EB-D558-46D3-AE27-CE94099FED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6C6A17-41FD-4FF2-B205-381F4DE88B1F}" type="pres">
      <dgm:prSet presAssocID="{2FA316AC-9AA7-4C54-952C-985C84C9895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77CB6-D5DA-409D-B2EF-DBEBB7547870}" type="pres">
      <dgm:prSet presAssocID="{7E9C36F5-2FFC-46D4-A4CA-C8E16B08502B}" presName="spacer" presStyleCnt="0"/>
      <dgm:spPr/>
    </dgm:pt>
    <dgm:pt modelId="{67513FD6-4A23-49E7-83DE-9F8929A313E5}" type="pres">
      <dgm:prSet presAssocID="{248B2D17-26F4-4461-8FE1-DC8CBB05E3F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0F669-901D-4229-95A9-0F32290A2D66}" type="pres">
      <dgm:prSet presAssocID="{351639D3-CAAB-4D5F-BB27-F5CA82C70114}" presName="spacer" presStyleCnt="0"/>
      <dgm:spPr/>
    </dgm:pt>
    <dgm:pt modelId="{1FE2A914-0282-436B-8B17-A7C1562DF5DE}" type="pres">
      <dgm:prSet presAssocID="{4F1538A3-FFE4-40C7-8D6C-6284B8A2911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A21B9-0CF8-4E27-9CE9-DA3341D0CB83}" type="pres">
      <dgm:prSet presAssocID="{4480D3C6-EDF6-44F8-9166-F12688599713}" presName="spacer" presStyleCnt="0"/>
      <dgm:spPr/>
    </dgm:pt>
    <dgm:pt modelId="{81F201E8-A05E-47A1-8A1F-10E07B3981F7}" type="pres">
      <dgm:prSet presAssocID="{22DA60C7-22F5-47F6-9F81-642DD0B2D3E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4CCDF-5621-46C5-8A93-5E73229F8E5B}" type="pres">
      <dgm:prSet presAssocID="{D75E6A97-472A-4345-8CE3-669628D7C00D}" presName="spacer" presStyleCnt="0"/>
      <dgm:spPr/>
    </dgm:pt>
    <dgm:pt modelId="{B4D5676F-62F7-474A-81B0-179B0BBD4FA9}" type="pres">
      <dgm:prSet presAssocID="{6F5F460B-4DC6-4B8F-BDEE-554D20486D1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A2DF1-8F8A-4FE8-93CE-AF7172B85A5E}" type="pres">
      <dgm:prSet presAssocID="{9187CB2A-EE6F-441E-9C9C-D93F13740FB2}" presName="spacer" presStyleCnt="0"/>
      <dgm:spPr/>
    </dgm:pt>
    <dgm:pt modelId="{765F71FB-358A-466B-BC16-DBA8CD075331}" type="pres">
      <dgm:prSet presAssocID="{A32BF638-FE54-489D-8346-6E553C48653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6E14AE-8322-4D7F-BE35-05F834063176}" type="presOf" srcId="{248B2D17-26F4-4461-8FE1-DC8CBB05E3FD}" destId="{67513FD6-4A23-49E7-83DE-9F8929A313E5}" srcOrd="0" destOrd="0" presId="urn:microsoft.com/office/officeart/2005/8/layout/vList2"/>
    <dgm:cxn modelId="{72ABC66F-7AD1-4037-8B70-3128BE59700C}" type="presOf" srcId="{4F1538A3-FFE4-40C7-8D6C-6284B8A29114}" destId="{1FE2A914-0282-436B-8B17-A7C1562DF5DE}" srcOrd="0" destOrd="0" presId="urn:microsoft.com/office/officeart/2005/8/layout/vList2"/>
    <dgm:cxn modelId="{1C52526B-C7D2-495A-A830-49FED25DBC40}" type="presOf" srcId="{A32BF638-FE54-489D-8346-6E553C486538}" destId="{765F71FB-358A-466B-BC16-DBA8CD075331}" srcOrd="0" destOrd="0" presId="urn:microsoft.com/office/officeart/2005/8/layout/vList2"/>
    <dgm:cxn modelId="{6FFDD430-72BF-4D93-9703-EE356D81127F}" srcId="{1508D7EB-D558-46D3-AE27-CE94099FEDC5}" destId="{22DA60C7-22F5-47F6-9F81-642DD0B2D3E9}" srcOrd="3" destOrd="0" parTransId="{349F3D65-F241-4327-A1BA-82962B01F544}" sibTransId="{D75E6A97-472A-4345-8CE3-669628D7C00D}"/>
    <dgm:cxn modelId="{7A2D770A-B6EB-4C19-8FAE-61EF2E631817}" type="presOf" srcId="{22DA60C7-22F5-47F6-9F81-642DD0B2D3E9}" destId="{81F201E8-A05E-47A1-8A1F-10E07B3981F7}" srcOrd="0" destOrd="0" presId="urn:microsoft.com/office/officeart/2005/8/layout/vList2"/>
    <dgm:cxn modelId="{1806E9AB-D7E7-4255-AFEA-BFC5308A06D8}" srcId="{1508D7EB-D558-46D3-AE27-CE94099FEDC5}" destId="{2FA316AC-9AA7-4C54-952C-985C84C98957}" srcOrd="0" destOrd="0" parTransId="{1008AF46-5CB2-4BB4-A456-7B00295EDC8E}" sibTransId="{7E9C36F5-2FFC-46D4-A4CA-C8E16B08502B}"/>
    <dgm:cxn modelId="{D185EC24-8D19-4740-9C22-9A663B58F78B}" type="presOf" srcId="{6F5F460B-4DC6-4B8F-BDEE-554D20486D1C}" destId="{B4D5676F-62F7-474A-81B0-179B0BBD4FA9}" srcOrd="0" destOrd="0" presId="urn:microsoft.com/office/officeart/2005/8/layout/vList2"/>
    <dgm:cxn modelId="{F306C22D-5F94-4533-99AF-71CD52E3D6DE}" type="presOf" srcId="{2FA316AC-9AA7-4C54-952C-985C84C98957}" destId="{DB6C6A17-41FD-4FF2-B205-381F4DE88B1F}" srcOrd="0" destOrd="0" presId="urn:microsoft.com/office/officeart/2005/8/layout/vList2"/>
    <dgm:cxn modelId="{39C1DC97-8740-4BAD-9CC4-487FA47135CD}" srcId="{1508D7EB-D558-46D3-AE27-CE94099FEDC5}" destId="{A32BF638-FE54-489D-8346-6E553C486538}" srcOrd="5" destOrd="0" parTransId="{CCA827EE-9E79-4766-B2AB-A433FC470751}" sibTransId="{D669CA82-2412-48FA-99E1-651474777308}"/>
    <dgm:cxn modelId="{CEB0EE9F-63A4-41A5-AE6B-9F1C54F6ECD2}" srcId="{1508D7EB-D558-46D3-AE27-CE94099FEDC5}" destId="{248B2D17-26F4-4461-8FE1-DC8CBB05E3FD}" srcOrd="1" destOrd="0" parTransId="{560DD5E4-17D9-4915-82D7-A294ABE6D274}" sibTransId="{351639D3-CAAB-4D5F-BB27-F5CA82C70114}"/>
    <dgm:cxn modelId="{4538CDD1-4FCB-408C-A435-08916986EDDC}" type="presOf" srcId="{1508D7EB-D558-46D3-AE27-CE94099FEDC5}" destId="{02DFF0DB-3BB3-4C83-BE0C-A39A569F5D97}" srcOrd="0" destOrd="0" presId="urn:microsoft.com/office/officeart/2005/8/layout/vList2"/>
    <dgm:cxn modelId="{D306BA5E-C1DA-4E3C-A115-0A3FABA0E0FE}" srcId="{1508D7EB-D558-46D3-AE27-CE94099FEDC5}" destId="{6F5F460B-4DC6-4B8F-BDEE-554D20486D1C}" srcOrd="4" destOrd="0" parTransId="{146A3E8E-7F4D-4AD4-B917-66D245A79D7D}" sibTransId="{9187CB2A-EE6F-441E-9C9C-D93F13740FB2}"/>
    <dgm:cxn modelId="{18DB3D25-5F57-4F5D-9C75-8C744E572044}" srcId="{1508D7EB-D558-46D3-AE27-CE94099FEDC5}" destId="{4F1538A3-FFE4-40C7-8D6C-6284B8A29114}" srcOrd="2" destOrd="0" parTransId="{B122175D-431B-4805-A016-32C8A870E5B1}" sibTransId="{4480D3C6-EDF6-44F8-9166-F12688599713}"/>
    <dgm:cxn modelId="{18A28FAC-53E8-4A01-A823-5890636AA76C}" type="presParOf" srcId="{02DFF0DB-3BB3-4C83-BE0C-A39A569F5D97}" destId="{DB6C6A17-41FD-4FF2-B205-381F4DE88B1F}" srcOrd="0" destOrd="0" presId="urn:microsoft.com/office/officeart/2005/8/layout/vList2"/>
    <dgm:cxn modelId="{69B59C77-FFAC-4150-9368-130074A26117}" type="presParOf" srcId="{02DFF0DB-3BB3-4C83-BE0C-A39A569F5D97}" destId="{1F977CB6-D5DA-409D-B2EF-DBEBB7547870}" srcOrd="1" destOrd="0" presId="urn:microsoft.com/office/officeart/2005/8/layout/vList2"/>
    <dgm:cxn modelId="{75272370-D38A-47F1-98CC-541C95495221}" type="presParOf" srcId="{02DFF0DB-3BB3-4C83-BE0C-A39A569F5D97}" destId="{67513FD6-4A23-49E7-83DE-9F8929A313E5}" srcOrd="2" destOrd="0" presId="urn:microsoft.com/office/officeart/2005/8/layout/vList2"/>
    <dgm:cxn modelId="{0C07E23E-D78F-4077-86D9-1E5C4912F6A9}" type="presParOf" srcId="{02DFF0DB-3BB3-4C83-BE0C-A39A569F5D97}" destId="{C340F669-901D-4229-95A9-0F32290A2D66}" srcOrd="3" destOrd="0" presId="urn:microsoft.com/office/officeart/2005/8/layout/vList2"/>
    <dgm:cxn modelId="{04312959-A103-4717-B670-32C6274EA34C}" type="presParOf" srcId="{02DFF0DB-3BB3-4C83-BE0C-A39A569F5D97}" destId="{1FE2A914-0282-436B-8B17-A7C1562DF5DE}" srcOrd="4" destOrd="0" presId="urn:microsoft.com/office/officeart/2005/8/layout/vList2"/>
    <dgm:cxn modelId="{4F763E55-6249-4DCD-84EA-2C5C8862BA9B}" type="presParOf" srcId="{02DFF0DB-3BB3-4C83-BE0C-A39A569F5D97}" destId="{F17A21B9-0CF8-4E27-9CE9-DA3341D0CB83}" srcOrd="5" destOrd="0" presId="urn:microsoft.com/office/officeart/2005/8/layout/vList2"/>
    <dgm:cxn modelId="{FA44A4E7-770D-4208-B7C4-A9A25A1784D5}" type="presParOf" srcId="{02DFF0DB-3BB3-4C83-BE0C-A39A569F5D97}" destId="{81F201E8-A05E-47A1-8A1F-10E07B3981F7}" srcOrd="6" destOrd="0" presId="urn:microsoft.com/office/officeart/2005/8/layout/vList2"/>
    <dgm:cxn modelId="{0E94ED0F-AF4C-43F8-A78A-1AA8A22AC7E6}" type="presParOf" srcId="{02DFF0DB-3BB3-4C83-BE0C-A39A569F5D97}" destId="{ABA4CCDF-5621-46C5-8A93-5E73229F8E5B}" srcOrd="7" destOrd="0" presId="urn:microsoft.com/office/officeart/2005/8/layout/vList2"/>
    <dgm:cxn modelId="{6BACD595-10D6-49EA-8CB1-184B2FACC261}" type="presParOf" srcId="{02DFF0DB-3BB3-4C83-BE0C-A39A569F5D97}" destId="{B4D5676F-62F7-474A-81B0-179B0BBD4FA9}" srcOrd="8" destOrd="0" presId="urn:microsoft.com/office/officeart/2005/8/layout/vList2"/>
    <dgm:cxn modelId="{0DF79B45-6915-443D-AEBA-109FF0B4C38D}" type="presParOf" srcId="{02DFF0DB-3BB3-4C83-BE0C-A39A569F5D97}" destId="{3B4A2DF1-8F8A-4FE8-93CE-AF7172B85A5E}" srcOrd="9" destOrd="0" presId="urn:microsoft.com/office/officeart/2005/8/layout/vList2"/>
    <dgm:cxn modelId="{B28F9FDD-CE86-4F26-8C97-3F4AC118BE7F}" type="presParOf" srcId="{02DFF0DB-3BB3-4C83-BE0C-A39A569F5D97}" destId="{765F71FB-358A-466B-BC16-DBA8CD07533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49F5CE-2497-4AB9-B5B2-8849A5FE6EC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31E3B09-C96F-4419-82F1-0F3C625BF04C}">
      <dgm:prSet custT="1"/>
      <dgm:spPr/>
      <dgm:t>
        <a:bodyPr/>
        <a:lstStyle/>
        <a:p>
          <a:pPr algn="ctr" rtl="0"/>
          <a:r>
            <a:rPr kumimoji="1"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Калининградская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BD1E0D1B-8ABE-4B80-BFCD-4FEC5007EEF1}" type="parTrans" cxnId="{EB9AE09F-F1E6-40B8-A46B-1F525A9E8F2B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5188504B-C836-4D80-849F-79CFD36C1245}" type="sibTrans" cxnId="{EB9AE09F-F1E6-40B8-A46B-1F525A9E8F2B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EFF58621-7ABB-4762-A87B-7DE87688B6F3}">
      <dgm:prSet custT="1"/>
      <dgm:spPr/>
      <dgm:t>
        <a:bodyPr/>
        <a:lstStyle/>
        <a:p>
          <a:pPr algn="ctr" rtl="0"/>
          <a:r>
            <a:rPr kumimoji="1"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Забайкальский край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81CD7DC2-C138-43FC-9BCA-6C86F17F8631}" type="parTrans" cxnId="{9D029EE5-5B88-409B-82BA-C23AAAB19B79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D412FE10-8F4E-45A8-A669-36D61DAF3700}" type="sibTrans" cxnId="{9D029EE5-5B88-409B-82BA-C23AAAB19B79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4305C269-9681-42C0-95A5-7EC6799ED39E}">
      <dgm:prSet custT="1"/>
      <dgm:spPr/>
      <dgm:t>
        <a:bodyPr/>
        <a:lstStyle/>
        <a:p>
          <a:pPr algn="ctr" rtl="0"/>
          <a:r>
            <a:rPr kumimoji="1"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Приморский край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FCCFF8D6-640B-499A-B24E-730558B7C28B}" type="parTrans" cxnId="{4405C0C4-636E-42A9-915F-B764C1A33A76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62ED9628-C665-43FE-ACDC-32EE4769669E}" type="sibTrans" cxnId="{4405C0C4-636E-42A9-915F-B764C1A33A76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5F687946-B8D3-45A5-80A8-B901EB0FD805}">
      <dgm:prSet custT="1"/>
      <dgm:spPr/>
      <dgm:t>
        <a:bodyPr/>
        <a:lstStyle/>
        <a:p>
          <a:pPr algn="ctr" rtl="0"/>
          <a:r>
            <a:rPr kumimoji="1"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Республика Бурятия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FFA689B6-46EC-4FDD-980B-57E31EEF0617}" type="parTrans" cxnId="{07A7CA2D-F42F-4772-9527-E9D73C1DC91E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00F4E188-C1F6-4F75-BAE3-46EB360031AB}" type="sibTrans" cxnId="{07A7CA2D-F42F-4772-9527-E9D73C1DC91E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4E727552-3327-440C-8AA6-E68BB42CABAC}">
      <dgm:prSet custT="1"/>
      <dgm:spPr/>
      <dgm:t>
        <a:bodyPr/>
        <a:lstStyle/>
        <a:p>
          <a:pPr algn="ctr" rtl="0"/>
          <a:r>
            <a:rPr kumimoji="1" lang="ru-RU" sz="1600" b="1" dirty="0" smtClean="0">
              <a:solidFill>
                <a:srgbClr val="000099"/>
              </a:solidFill>
              <a:latin typeface="Cambria" panose="02040503050406030204" pitchFamily="18" charset="0"/>
            </a:rPr>
            <a:t>Хабаровский край</a:t>
          </a:r>
          <a:endParaRPr lang="ru-RU" sz="1600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87EE870B-1BF9-4FCF-B1F5-B838F16B4486}" type="parTrans" cxnId="{187516C8-02E1-4215-8331-A18C7350E096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3F736CEF-41D4-4F5D-8EB9-5ECF5D7814D1}" type="sibTrans" cxnId="{187516C8-02E1-4215-8331-A18C7350E096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EB192E11-DFC3-44FC-A226-688E4AC86823}">
      <dgm:prSet custT="1"/>
      <dgm:spPr/>
      <dgm:t>
        <a:bodyPr/>
        <a:lstStyle/>
        <a:p>
          <a:pPr algn="ctr" rtl="0"/>
          <a:r>
            <a:rPr kumimoji="1" lang="ru-RU" sz="1600" b="1" smtClean="0">
              <a:solidFill>
                <a:srgbClr val="000099"/>
              </a:solidFill>
              <a:latin typeface="Cambria" panose="02040503050406030204" pitchFamily="18" charset="0"/>
            </a:rPr>
            <a:t>Иркутская область</a:t>
          </a:r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6BE498C6-0936-4F2A-B820-07AF1044FA00}" type="parTrans" cxnId="{71780CF6-1F8F-48E4-81B1-3B28681FAEDE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43363564-12EB-4579-BF0B-6AFA1C4EB65B}" type="sibTrans" cxnId="{71780CF6-1F8F-48E4-81B1-3B28681FAEDE}">
      <dgm:prSet/>
      <dgm:spPr/>
      <dgm:t>
        <a:bodyPr/>
        <a:lstStyle/>
        <a:p>
          <a:pPr algn="ctr"/>
          <a:endParaRPr lang="ru-RU" sz="160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EFC3C0E3-3486-4642-8582-BBA984C7BD16}" type="pres">
      <dgm:prSet presAssocID="{5149F5CE-2497-4AB9-B5B2-8849A5FE6E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7D4F89-7BFB-4401-A8B1-E2ADD7205EE0}" type="pres">
      <dgm:prSet presAssocID="{731E3B09-C96F-4419-82F1-0F3C625BF04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A5AA5-8DE5-43B0-B7B6-18D889EAD8AE}" type="pres">
      <dgm:prSet presAssocID="{5188504B-C836-4D80-849F-79CFD36C1245}" presName="spacer" presStyleCnt="0"/>
      <dgm:spPr/>
    </dgm:pt>
    <dgm:pt modelId="{8C933D06-8BB4-41DA-A9E0-59CBA19F1634}" type="pres">
      <dgm:prSet presAssocID="{EFF58621-7ABB-4762-A87B-7DE87688B6F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54311-5475-4307-9659-6C24CFE58722}" type="pres">
      <dgm:prSet presAssocID="{D412FE10-8F4E-45A8-A669-36D61DAF3700}" presName="spacer" presStyleCnt="0"/>
      <dgm:spPr/>
    </dgm:pt>
    <dgm:pt modelId="{4F8EB24E-54D4-4F13-A120-9EF28D0CF91B}" type="pres">
      <dgm:prSet presAssocID="{4305C269-9681-42C0-95A5-7EC6799ED39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CF4C3-8DF3-4445-B4A0-2D8F528BB203}" type="pres">
      <dgm:prSet presAssocID="{62ED9628-C665-43FE-ACDC-32EE4769669E}" presName="spacer" presStyleCnt="0"/>
      <dgm:spPr/>
    </dgm:pt>
    <dgm:pt modelId="{2F529E50-BE12-476C-B1F7-854F121E03AE}" type="pres">
      <dgm:prSet presAssocID="{5F687946-B8D3-45A5-80A8-B901EB0FD80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98C19-A191-4B40-B954-D9B96F812802}" type="pres">
      <dgm:prSet presAssocID="{00F4E188-C1F6-4F75-BAE3-46EB360031AB}" presName="spacer" presStyleCnt="0"/>
      <dgm:spPr/>
    </dgm:pt>
    <dgm:pt modelId="{8E47663F-BA22-4B00-A155-0310FAC7EE92}" type="pres">
      <dgm:prSet presAssocID="{4E727552-3327-440C-8AA6-E68BB42CABA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C6A2F-7F0F-4918-AC4F-255B9D64AEB0}" type="pres">
      <dgm:prSet presAssocID="{3F736CEF-41D4-4F5D-8EB9-5ECF5D7814D1}" presName="spacer" presStyleCnt="0"/>
      <dgm:spPr/>
    </dgm:pt>
    <dgm:pt modelId="{C09CD2AD-F5FD-4DF8-83BB-68C1A73FBC52}" type="pres">
      <dgm:prSet presAssocID="{EB192E11-DFC3-44FC-A226-688E4AC8682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516C8-02E1-4215-8331-A18C7350E096}" srcId="{5149F5CE-2497-4AB9-B5B2-8849A5FE6EC7}" destId="{4E727552-3327-440C-8AA6-E68BB42CABAC}" srcOrd="4" destOrd="0" parTransId="{87EE870B-1BF9-4FCF-B1F5-B838F16B4486}" sibTransId="{3F736CEF-41D4-4F5D-8EB9-5ECF5D7814D1}"/>
    <dgm:cxn modelId="{46028B91-777A-4A14-AD07-D23F1951BDB7}" type="presOf" srcId="{4305C269-9681-42C0-95A5-7EC6799ED39E}" destId="{4F8EB24E-54D4-4F13-A120-9EF28D0CF91B}" srcOrd="0" destOrd="0" presId="urn:microsoft.com/office/officeart/2005/8/layout/vList2"/>
    <dgm:cxn modelId="{9DF98718-2050-4D3B-974D-4309584ABE85}" type="presOf" srcId="{5149F5CE-2497-4AB9-B5B2-8849A5FE6EC7}" destId="{EFC3C0E3-3486-4642-8582-BBA984C7BD16}" srcOrd="0" destOrd="0" presId="urn:microsoft.com/office/officeart/2005/8/layout/vList2"/>
    <dgm:cxn modelId="{71780CF6-1F8F-48E4-81B1-3B28681FAEDE}" srcId="{5149F5CE-2497-4AB9-B5B2-8849A5FE6EC7}" destId="{EB192E11-DFC3-44FC-A226-688E4AC86823}" srcOrd="5" destOrd="0" parTransId="{6BE498C6-0936-4F2A-B820-07AF1044FA00}" sibTransId="{43363564-12EB-4579-BF0B-6AFA1C4EB65B}"/>
    <dgm:cxn modelId="{D0EB3347-8369-4918-A8BA-B29EE9CCD8B2}" type="presOf" srcId="{EFF58621-7ABB-4762-A87B-7DE87688B6F3}" destId="{8C933D06-8BB4-41DA-A9E0-59CBA19F1634}" srcOrd="0" destOrd="0" presId="urn:microsoft.com/office/officeart/2005/8/layout/vList2"/>
    <dgm:cxn modelId="{4405C0C4-636E-42A9-915F-B764C1A33A76}" srcId="{5149F5CE-2497-4AB9-B5B2-8849A5FE6EC7}" destId="{4305C269-9681-42C0-95A5-7EC6799ED39E}" srcOrd="2" destOrd="0" parTransId="{FCCFF8D6-640B-499A-B24E-730558B7C28B}" sibTransId="{62ED9628-C665-43FE-ACDC-32EE4769669E}"/>
    <dgm:cxn modelId="{23984A0F-5AC5-49F8-9BBE-F52954C3B98E}" type="presOf" srcId="{4E727552-3327-440C-8AA6-E68BB42CABAC}" destId="{8E47663F-BA22-4B00-A155-0310FAC7EE92}" srcOrd="0" destOrd="0" presId="urn:microsoft.com/office/officeart/2005/8/layout/vList2"/>
    <dgm:cxn modelId="{CFB8DFE5-47C9-43FA-99DE-A082B1973DEB}" type="presOf" srcId="{5F687946-B8D3-45A5-80A8-B901EB0FD805}" destId="{2F529E50-BE12-476C-B1F7-854F121E03AE}" srcOrd="0" destOrd="0" presId="urn:microsoft.com/office/officeart/2005/8/layout/vList2"/>
    <dgm:cxn modelId="{519D32F4-69B0-407B-AFC6-7424C6C7FDA7}" type="presOf" srcId="{731E3B09-C96F-4419-82F1-0F3C625BF04C}" destId="{707D4F89-7BFB-4401-A8B1-E2ADD7205EE0}" srcOrd="0" destOrd="0" presId="urn:microsoft.com/office/officeart/2005/8/layout/vList2"/>
    <dgm:cxn modelId="{EB9AE09F-F1E6-40B8-A46B-1F525A9E8F2B}" srcId="{5149F5CE-2497-4AB9-B5B2-8849A5FE6EC7}" destId="{731E3B09-C96F-4419-82F1-0F3C625BF04C}" srcOrd="0" destOrd="0" parTransId="{BD1E0D1B-8ABE-4B80-BFCD-4FEC5007EEF1}" sibTransId="{5188504B-C836-4D80-849F-79CFD36C1245}"/>
    <dgm:cxn modelId="{07A7CA2D-F42F-4772-9527-E9D73C1DC91E}" srcId="{5149F5CE-2497-4AB9-B5B2-8849A5FE6EC7}" destId="{5F687946-B8D3-45A5-80A8-B901EB0FD805}" srcOrd="3" destOrd="0" parTransId="{FFA689B6-46EC-4FDD-980B-57E31EEF0617}" sibTransId="{00F4E188-C1F6-4F75-BAE3-46EB360031AB}"/>
    <dgm:cxn modelId="{9D029EE5-5B88-409B-82BA-C23AAAB19B79}" srcId="{5149F5CE-2497-4AB9-B5B2-8849A5FE6EC7}" destId="{EFF58621-7ABB-4762-A87B-7DE87688B6F3}" srcOrd="1" destOrd="0" parTransId="{81CD7DC2-C138-43FC-9BCA-6C86F17F8631}" sibTransId="{D412FE10-8F4E-45A8-A669-36D61DAF3700}"/>
    <dgm:cxn modelId="{E0F8AA96-308F-4B5D-877A-3CE38A691B8B}" type="presOf" srcId="{EB192E11-DFC3-44FC-A226-688E4AC86823}" destId="{C09CD2AD-F5FD-4DF8-83BB-68C1A73FBC52}" srcOrd="0" destOrd="0" presId="urn:microsoft.com/office/officeart/2005/8/layout/vList2"/>
    <dgm:cxn modelId="{AD71DB6D-7E87-4E14-9800-73E6D28DA924}" type="presParOf" srcId="{EFC3C0E3-3486-4642-8582-BBA984C7BD16}" destId="{707D4F89-7BFB-4401-A8B1-E2ADD7205EE0}" srcOrd="0" destOrd="0" presId="urn:microsoft.com/office/officeart/2005/8/layout/vList2"/>
    <dgm:cxn modelId="{DC5A008A-AC75-4D34-BD01-F95E2FBF3051}" type="presParOf" srcId="{EFC3C0E3-3486-4642-8582-BBA984C7BD16}" destId="{951A5AA5-8DE5-43B0-B7B6-18D889EAD8AE}" srcOrd="1" destOrd="0" presId="urn:microsoft.com/office/officeart/2005/8/layout/vList2"/>
    <dgm:cxn modelId="{0E460CDA-E76F-4AFF-B564-C095962AE19D}" type="presParOf" srcId="{EFC3C0E3-3486-4642-8582-BBA984C7BD16}" destId="{8C933D06-8BB4-41DA-A9E0-59CBA19F1634}" srcOrd="2" destOrd="0" presId="urn:microsoft.com/office/officeart/2005/8/layout/vList2"/>
    <dgm:cxn modelId="{22159AE9-DC84-4CC2-80B1-7C7FFDA42C8A}" type="presParOf" srcId="{EFC3C0E3-3486-4642-8582-BBA984C7BD16}" destId="{55A54311-5475-4307-9659-6C24CFE58722}" srcOrd="3" destOrd="0" presId="urn:microsoft.com/office/officeart/2005/8/layout/vList2"/>
    <dgm:cxn modelId="{F304CC74-3872-49B0-9961-AAE56D6DEEDA}" type="presParOf" srcId="{EFC3C0E3-3486-4642-8582-BBA984C7BD16}" destId="{4F8EB24E-54D4-4F13-A120-9EF28D0CF91B}" srcOrd="4" destOrd="0" presId="urn:microsoft.com/office/officeart/2005/8/layout/vList2"/>
    <dgm:cxn modelId="{0B48ABFF-A751-4DDC-89E3-991CC4020E2F}" type="presParOf" srcId="{EFC3C0E3-3486-4642-8582-BBA984C7BD16}" destId="{52CCF4C3-8DF3-4445-B4A0-2D8F528BB203}" srcOrd="5" destOrd="0" presId="urn:microsoft.com/office/officeart/2005/8/layout/vList2"/>
    <dgm:cxn modelId="{E15F62BC-83BD-4264-A480-911AFF3C76D0}" type="presParOf" srcId="{EFC3C0E3-3486-4642-8582-BBA984C7BD16}" destId="{2F529E50-BE12-476C-B1F7-854F121E03AE}" srcOrd="6" destOrd="0" presId="urn:microsoft.com/office/officeart/2005/8/layout/vList2"/>
    <dgm:cxn modelId="{8524245A-7B1C-433E-AC71-AA784C5A3D91}" type="presParOf" srcId="{EFC3C0E3-3486-4642-8582-BBA984C7BD16}" destId="{3A598C19-A191-4B40-B954-D9B96F812802}" srcOrd="7" destOrd="0" presId="urn:microsoft.com/office/officeart/2005/8/layout/vList2"/>
    <dgm:cxn modelId="{A42F446F-0D18-4764-92F6-58F3FAA9CD1C}" type="presParOf" srcId="{EFC3C0E3-3486-4642-8582-BBA984C7BD16}" destId="{8E47663F-BA22-4B00-A155-0310FAC7EE92}" srcOrd="8" destOrd="0" presId="urn:microsoft.com/office/officeart/2005/8/layout/vList2"/>
    <dgm:cxn modelId="{A4BBC824-5B0F-42A6-AA48-BCAAFCB4CECF}" type="presParOf" srcId="{EFC3C0E3-3486-4642-8582-BBA984C7BD16}" destId="{F3AC6A2F-7F0F-4918-AC4F-255B9D64AEB0}" srcOrd="9" destOrd="0" presId="urn:microsoft.com/office/officeart/2005/8/layout/vList2"/>
    <dgm:cxn modelId="{4573C8EB-7DE5-4AA2-8FD6-BB218559EBC7}" type="presParOf" srcId="{EFC3C0E3-3486-4642-8582-BBA984C7BD16}" destId="{C09CD2AD-F5FD-4DF8-83BB-68C1A73FBC5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B956F3-79BC-4454-8BC0-384CD754A5D8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74337A-C444-42A9-AE0F-242771ECE5CA}">
      <dgm:prSet custT="1"/>
      <dgm:spPr/>
      <dgm:t>
        <a:bodyPr/>
        <a:lstStyle/>
        <a:p>
          <a:pPr rtl="0"/>
          <a:r>
            <a:rPr lang="ru-RU" sz="1800" b="1" smtClean="0">
              <a:latin typeface="+mj-lt"/>
            </a:rPr>
            <a:t>Федеральные общественные наблюдатели</a:t>
          </a:r>
          <a:endParaRPr lang="ru-RU" sz="1800" dirty="0">
            <a:latin typeface="+mj-lt"/>
          </a:endParaRPr>
        </a:p>
      </dgm:t>
    </dgm:pt>
    <dgm:pt modelId="{E363F331-272B-4F4E-84B4-8CF867A70D96}" type="parTrans" cxnId="{95664B34-5FFF-4EC9-96F8-CC51F72F8EDD}">
      <dgm:prSet/>
      <dgm:spPr/>
      <dgm:t>
        <a:bodyPr/>
        <a:lstStyle/>
        <a:p>
          <a:endParaRPr lang="ru-RU">
            <a:solidFill>
              <a:srgbClr val="000099"/>
            </a:solidFill>
            <a:latin typeface="+mj-lt"/>
          </a:endParaRPr>
        </a:p>
      </dgm:t>
    </dgm:pt>
    <dgm:pt modelId="{CD886E8A-AE02-4BFB-9D66-237996960BC3}" type="sibTrans" cxnId="{95664B34-5FFF-4EC9-96F8-CC51F72F8EDD}">
      <dgm:prSet/>
      <dgm:spPr/>
      <dgm:t>
        <a:bodyPr/>
        <a:lstStyle/>
        <a:p>
          <a:endParaRPr lang="ru-RU">
            <a:solidFill>
              <a:srgbClr val="000099"/>
            </a:solidFill>
            <a:latin typeface="+mj-lt"/>
          </a:endParaRPr>
        </a:p>
      </dgm:t>
    </dgm:pt>
    <dgm:pt modelId="{3754DCBF-72F9-4A7D-AB55-816FD76EFAE7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99"/>
              </a:solidFill>
              <a:latin typeface="+mj-lt"/>
            </a:rPr>
            <a:t>Налажено взаимодействие                     </a:t>
          </a:r>
          <a:r>
            <a:rPr lang="ru-RU" sz="2000" b="1" dirty="0" smtClean="0">
              <a:solidFill>
                <a:srgbClr val="C00000"/>
              </a:solidFill>
              <a:latin typeface="+mj-lt"/>
            </a:rPr>
            <a:t>с 56 вузами</a:t>
          </a:r>
          <a:endParaRPr lang="ru-RU" sz="2000" dirty="0">
            <a:solidFill>
              <a:srgbClr val="C00000"/>
            </a:solidFill>
            <a:latin typeface="+mj-lt"/>
          </a:endParaRPr>
        </a:p>
      </dgm:t>
    </dgm:pt>
    <dgm:pt modelId="{85BF84CA-C983-47CA-A2FB-CB18725599A5}" type="parTrans" cxnId="{81762555-FB05-4125-81D0-47886EDBB0B7}">
      <dgm:prSet/>
      <dgm:spPr/>
      <dgm:t>
        <a:bodyPr/>
        <a:lstStyle/>
        <a:p>
          <a:endParaRPr lang="ru-RU">
            <a:solidFill>
              <a:srgbClr val="000099"/>
            </a:solidFill>
            <a:latin typeface="+mj-lt"/>
          </a:endParaRPr>
        </a:p>
      </dgm:t>
    </dgm:pt>
    <dgm:pt modelId="{D2314C9C-2F7F-49B8-997D-DFD6CF33FCCB}" type="sibTrans" cxnId="{81762555-FB05-4125-81D0-47886EDBB0B7}">
      <dgm:prSet/>
      <dgm:spPr/>
      <dgm:t>
        <a:bodyPr/>
        <a:lstStyle/>
        <a:p>
          <a:endParaRPr lang="ru-RU">
            <a:solidFill>
              <a:srgbClr val="000099"/>
            </a:solidFill>
            <a:latin typeface="+mj-lt"/>
          </a:endParaRPr>
        </a:p>
      </dgm:t>
    </dgm:pt>
    <dgm:pt modelId="{CC9602E2-D0E9-45C2-97F0-A97E6382D1C2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99"/>
              </a:solidFill>
              <a:latin typeface="+mj-lt"/>
            </a:rPr>
            <a:t>Не оказали активного содействия </a:t>
          </a:r>
          <a:r>
            <a:rPr lang="ru-RU" sz="2000" b="1" dirty="0" smtClean="0">
              <a:solidFill>
                <a:srgbClr val="C00000"/>
              </a:solidFill>
              <a:latin typeface="+mj-lt"/>
            </a:rPr>
            <a:t>28 вузов</a:t>
          </a:r>
          <a:endParaRPr lang="ru-RU" sz="1200" dirty="0">
            <a:solidFill>
              <a:srgbClr val="C00000"/>
            </a:solidFill>
            <a:latin typeface="+mj-lt"/>
          </a:endParaRPr>
        </a:p>
      </dgm:t>
    </dgm:pt>
    <dgm:pt modelId="{11D64EF3-4108-4919-8B0F-45A89AAB9D91}" type="parTrans" cxnId="{B3887FD3-21C2-4BDC-A537-AE1A38963775}">
      <dgm:prSet/>
      <dgm:spPr/>
      <dgm:t>
        <a:bodyPr/>
        <a:lstStyle/>
        <a:p>
          <a:endParaRPr lang="ru-RU">
            <a:solidFill>
              <a:srgbClr val="000099"/>
            </a:solidFill>
            <a:latin typeface="+mj-lt"/>
          </a:endParaRPr>
        </a:p>
      </dgm:t>
    </dgm:pt>
    <dgm:pt modelId="{B9EA830F-6497-42A5-ADB2-808E1F5410AA}" type="sibTrans" cxnId="{B3887FD3-21C2-4BDC-A537-AE1A38963775}">
      <dgm:prSet/>
      <dgm:spPr/>
      <dgm:t>
        <a:bodyPr/>
        <a:lstStyle/>
        <a:p>
          <a:endParaRPr lang="ru-RU">
            <a:solidFill>
              <a:srgbClr val="000099"/>
            </a:solidFill>
            <a:latin typeface="+mj-lt"/>
          </a:endParaRPr>
        </a:p>
      </dgm:t>
    </dgm:pt>
    <dgm:pt modelId="{818F1A5A-F4BB-44FD-8B65-6C42410FE373}">
      <dgm:prSet custT="1"/>
      <dgm:spPr/>
      <dgm:t>
        <a:bodyPr/>
        <a:lstStyle/>
        <a:p>
          <a:pPr rtl="0"/>
          <a:r>
            <a:rPr lang="ru-RU" sz="1800" b="1" u="none" dirty="0" smtClean="0">
              <a:latin typeface="+mj-lt"/>
            </a:rPr>
            <a:t>Онлайн-наблюдатели</a:t>
          </a:r>
          <a:endParaRPr lang="ru-RU" sz="1800" u="none" dirty="0">
            <a:latin typeface="+mj-lt"/>
          </a:endParaRPr>
        </a:p>
      </dgm:t>
    </dgm:pt>
    <dgm:pt modelId="{01F5F30D-A775-41A0-8474-074393EE6DB3}" type="parTrans" cxnId="{2B83FA58-9CD7-474B-9581-C33CE4A20910}">
      <dgm:prSet/>
      <dgm:spPr/>
      <dgm:t>
        <a:bodyPr/>
        <a:lstStyle/>
        <a:p>
          <a:endParaRPr lang="ru-RU">
            <a:solidFill>
              <a:srgbClr val="000099"/>
            </a:solidFill>
            <a:latin typeface="+mj-lt"/>
          </a:endParaRPr>
        </a:p>
      </dgm:t>
    </dgm:pt>
    <dgm:pt modelId="{53303A08-5368-4C43-A083-5C8EEF9D71B4}" type="sibTrans" cxnId="{2B83FA58-9CD7-474B-9581-C33CE4A20910}">
      <dgm:prSet/>
      <dgm:spPr/>
      <dgm:t>
        <a:bodyPr/>
        <a:lstStyle/>
        <a:p>
          <a:endParaRPr lang="ru-RU">
            <a:solidFill>
              <a:srgbClr val="000099"/>
            </a:solidFill>
            <a:latin typeface="+mj-lt"/>
          </a:endParaRPr>
        </a:p>
      </dgm:t>
    </dgm:pt>
    <dgm:pt modelId="{64F3D6AF-3F2F-45F6-AB62-E9D2C24A0CA2}">
      <dgm:prSet custT="1"/>
      <dgm:spPr/>
      <dgm:t>
        <a:bodyPr/>
        <a:lstStyle/>
        <a:p>
          <a:r>
            <a:rPr lang="ru-RU" sz="1400" b="1" dirty="0" smtClean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rPr>
            <a:t>Налажено взаимодействие                         </a:t>
          </a:r>
          <a:r>
            <a:rPr lang="ru-RU" sz="2000" b="1" dirty="0" smtClean="0">
              <a:solidFill>
                <a:srgbClr val="C00000"/>
              </a:solidFill>
              <a:latin typeface="+mj-lt"/>
              <a:ea typeface="Verdana" pitchFamily="34" charset="0"/>
              <a:cs typeface="Verdana" pitchFamily="34" charset="0"/>
            </a:rPr>
            <a:t>с 27 вузами</a:t>
          </a:r>
          <a:endParaRPr lang="ru-RU" sz="2000" b="1" dirty="0">
            <a:solidFill>
              <a:srgbClr val="C00000"/>
            </a:solidFill>
            <a:latin typeface="+mj-lt"/>
            <a:ea typeface="Verdana" pitchFamily="34" charset="0"/>
            <a:cs typeface="Verdana" pitchFamily="34" charset="0"/>
          </a:endParaRPr>
        </a:p>
      </dgm:t>
    </dgm:pt>
    <dgm:pt modelId="{70ABC8A9-FC90-4A13-92B4-7B2D5132B7A0}" type="parTrans" cxnId="{7DF5C296-55AD-4D44-A3E6-404F831E157B}">
      <dgm:prSet/>
      <dgm:spPr/>
      <dgm:t>
        <a:bodyPr/>
        <a:lstStyle/>
        <a:p>
          <a:endParaRPr lang="ru-RU">
            <a:solidFill>
              <a:srgbClr val="000099"/>
            </a:solidFill>
            <a:latin typeface="+mj-lt"/>
          </a:endParaRPr>
        </a:p>
      </dgm:t>
    </dgm:pt>
    <dgm:pt modelId="{8972A7B8-54ED-4A0B-B29E-985B00A00CFE}" type="sibTrans" cxnId="{7DF5C296-55AD-4D44-A3E6-404F831E157B}">
      <dgm:prSet/>
      <dgm:spPr/>
      <dgm:t>
        <a:bodyPr/>
        <a:lstStyle/>
        <a:p>
          <a:endParaRPr lang="ru-RU">
            <a:solidFill>
              <a:srgbClr val="000099"/>
            </a:solidFill>
            <a:latin typeface="+mj-lt"/>
          </a:endParaRPr>
        </a:p>
      </dgm:t>
    </dgm:pt>
    <dgm:pt modelId="{E395CB24-91B4-40E4-86E8-2A78FF34B7ED}">
      <dgm:prSet custT="1"/>
      <dgm:spPr/>
      <dgm:t>
        <a:bodyPr/>
        <a:lstStyle/>
        <a:p>
          <a:r>
            <a:rPr lang="ru-RU" sz="1400" b="1" dirty="0" smtClean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rPr>
            <a:t>Активное взаимодействие                          </a:t>
          </a:r>
          <a:r>
            <a:rPr lang="ru-RU" sz="2000" b="1" dirty="0" smtClean="0">
              <a:solidFill>
                <a:srgbClr val="C00000"/>
              </a:solidFill>
              <a:latin typeface="+mj-lt"/>
              <a:ea typeface="Verdana" pitchFamily="34" charset="0"/>
              <a:cs typeface="Verdana" pitchFamily="34" charset="0"/>
            </a:rPr>
            <a:t>с 16 вузами</a:t>
          </a:r>
          <a:endParaRPr lang="ru-RU" sz="2000" b="1" dirty="0">
            <a:solidFill>
              <a:srgbClr val="C00000"/>
            </a:solidFill>
            <a:latin typeface="+mj-lt"/>
            <a:ea typeface="Verdana" pitchFamily="34" charset="0"/>
            <a:cs typeface="Verdana" pitchFamily="34" charset="0"/>
          </a:endParaRPr>
        </a:p>
      </dgm:t>
    </dgm:pt>
    <dgm:pt modelId="{29951A5C-BA11-4A02-8A27-D258A82AE402}" type="parTrans" cxnId="{AE45E6E2-749C-46FA-A3E4-9D21FD962D0B}">
      <dgm:prSet/>
      <dgm:spPr/>
      <dgm:t>
        <a:bodyPr/>
        <a:lstStyle/>
        <a:p>
          <a:endParaRPr lang="ru-RU">
            <a:solidFill>
              <a:srgbClr val="000099"/>
            </a:solidFill>
            <a:latin typeface="+mj-lt"/>
          </a:endParaRPr>
        </a:p>
      </dgm:t>
    </dgm:pt>
    <dgm:pt modelId="{E3EB9DF0-69ED-418C-91AB-B611698C677C}" type="sibTrans" cxnId="{AE45E6E2-749C-46FA-A3E4-9D21FD962D0B}">
      <dgm:prSet/>
      <dgm:spPr/>
      <dgm:t>
        <a:bodyPr/>
        <a:lstStyle/>
        <a:p>
          <a:endParaRPr lang="ru-RU">
            <a:solidFill>
              <a:srgbClr val="000099"/>
            </a:solidFill>
            <a:latin typeface="+mj-lt"/>
          </a:endParaRPr>
        </a:p>
      </dgm:t>
    </dgm:pt>
    <dgm:pt modelId="{0896D3C3-2DC4-47A7-9F1F-5B90EFAA45B3}" type="pres">
      <dgm:prSet presAssocID="{B9B956F3-79BC-4454-8BC0-384CD754A5D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CCBEE4-82B0-4FC7-B2DC-0C52029E8E7D}" type="pres">
      <dgm:prSet presAssocID="{7474337A-C444-42A9-AE0F-242771ECE5CA}" presName="root" presStyleCnt="0"/>
      <dgm:spPr/>
      <dgm:t>
        <a:bodyPr/>
        <a:lstStyle/>
        <a:p>
          <a:endParaRPr lang="ru-RU"/>
        </a:p>
      </dgm:t>
    </dgm:pt>
    <dgm:pt modelId="{6E6E41CF-606F-468E-855A-3DB46DC77A32}" type="pres">
      <dgm:prSet presAssocID="{7474337A-C444-42A9-AE0F-242771ECE5CA}" presName="rootComposite" presStyleCnt="0"/>
      <dgm:spPr/>
      <dgm:t>
        <a:bodyPr/>
        <a:lstStyle/>
        <a:p>
          <a:endParaRPr lang="ru-RU"/>
        </a:p>
      </dgm:t>
    </dgm:pt>
    <dgm:pt modelId="{9C4F00F9-3D77-49A5-9A86-9FFC74813641}" type="pres">
      <dgm:prSet presAssocID="{7474337A-C444-42A9-AE0F-242771ECE5CA}" presName="rootText" presStyleLbl="node1" presStyleIdx="0" presStyleCnt="2" custScaleX="266847"/>
      <dgm:spPr/>
      <dgm:t>
        <a:bodyPr/>
        <a:lstStyle/>
        <a:p>
          <a:endParaRPr lang="ru-RU"/>
        </a:p>
      </dgm:t>
    </dgm:pt>
    <dgm:pt modelId="{13ACD23A-8219-4DDE-9899-6B9A56001513}" type="pres">
      <dgm:prSet presAssocID="{7474337A-C444-42A9-AE0F-242771ECE5CA}" presName="rootConnector" presStyleLbl="node1" presStyleIdx="0" presStyleCnt="2"/>
      <dgm:spPr/>
      <dgm:t>
        <a:bodyPr/>
        <a:lstStyle/>
        <a:p>
          <a:endParaRPr lang="ru-RU"/>
        </a:p>
      </dgm:t>
    </dgm:pt>
    <dgm:pt modelId="{5CEBC7CA-5696-4EA3-8684-BC368C3E2BEB}" type="pres">
      <dgm:prSet presAssocID="{7474337A-C444-42A9-AE0F-242771ECE5CA}" presName="childShape" presStyleCnt="0"/>
      <dgm:spPr/>
      <dgm:t>
        <a:bodyPr/>
        <a:lstStyle/>
        <a:p>
          <a:endParaRPr lang="ru-RU"/>
        </a:p>
      </dgm:t>
    </dgm:pt>
    <dgm:pt modelId="{DB36660E-4AF4-451D-86EF-AA4FA99BC860}" type="pres">
      <dgm:prSet presAssocID="{85BF84CA-C983-47CA-A2FB-CB18725599A5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A2FBDA4-3493-4100-A087-62F44BE26BC6}" type="pres">
      <dgm:prSet presAssocID="{3754DCBF-72F9-4A7D-AB55-816FD76EFAE7}" presName="childText" presStyleLbl="bgAcc1" presStyleIdx="0" presStyleCnt="4" custScaleX="262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435DE-7DC3-4F7F-AB37-35D29737178A}" type="pres">
      <dgm:prSet presAssocID="{11D64EF3-4108-4919-8B0F-45A89AAB9D9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4375D6B-D2D2-4513-8A51-3E6E442510DA}" type="pres">
      <dgm:prSet presAssocID="{CC9602E2-D0E9-45C2-97F0-A97E6382D1C2}" presName="childText" presStyleLbl="bgAcc1" presStyleIdx="1" presStyleCnt="4" custScaleX="262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3E5C8-0673-43FC-9F03-86755F949F4A}" type="pres">
      <dgm:prSet presAssocID="{818F1A5A-F4BB-44FD-8B65-6C42410FE373}" presName="root" presStyleCnt="0"/>
      <dgm:spPr/>
      <dgm:t>
        <a:bodyPr/>
        <a:lstStyle/>
        <a:p>
          <a:endParaRPr lang="ru-RU"/>
        </a:p>
      </dgm:t>
    </dgm:pt>
    <dgm:pt modelId="{F4327491-6B2A-4C5C-ABF6-9360D7AE69FB}" type="pres">
      <dgm:prSet presAssocID="{818F1A5A-F4BB-44FD-8B65-6C42410FE373}" presName="rootComposite" presStyleCnt="0"/>
      <dgm:spPr/>
      <dgm:t>
        <a:bodyPr/>
        <a:lstStyle/>
        <a:p>
          <a:endParaRPr lang="ru-RU"/>
        </a:p>
      </dgm:t>
    </dgm:pt>
    <dgm:pt modelId="{98C84EF7-5D61-48B7-B129-051A22350C06}" type="pres">
      <dgm:prSet presAssocID="{818F1A5A-F4BB-44FD-8B65-6C42410FE373}" presName="rootText" presStyleLbl="node1" presStyleIdx="1" presStyleCnt="2" custScaleX="306403"/>
      <dgm:spPr/>
      <dgm:t>
        <a:bodyPr/>
        <a:lstStyle/>
        <a:p>
          <a:endParaRPr lang="ru-RU"/>
        </a:p>
      </dgm:t>
    </dgm:pt>
    <dgm:pt modelId="{0520D003-23A4-4D4D-9993-8C6AC7F9CF50}" type="pres">
      <dgm:prSet presAssocID="{818F1A5A-F4BB-44FD-8B65-6C42410FE373}" presName="rootConnector" presStyleLbl="node1" presStyleIdx="1" presStyleCnt="2"/>
      <dgm:spPr/>
      <dgm:t>
        <a:bodyPr/>
        <a:lstStyle/>
        <a:p>
          <a:endParaRPr lang="ru-RU"/>
        </a:p>
      </dgm:t>
    </dgm:pt>
    <dgm:pt modelId="{F7C40035-6601-43D2-884A-41A2A8ED4F76}" type="pres">
      <dgm:prSet presAssocID="{818F1A5A-F4BB-44FD-8B65-6C42410FE373}" presName="childShape" presStyleCnt="0"/>
      <dgm:spPr/>
      <dgm:t>
        <a:bodyPr/>
        <a:lstStyle/>
        <a:p>
          <a:endParaRPr lang="ru-RU"/>
        </a:p>
      </dgm:t>
    </dgm:pt>
    <dgm:pt modelId="{F0B42212-7E56-4C54-A51C-22F05D13F7DE}" type="pres">
      <dgm:prSet presAssocID="{70ABC8A9-FC90-4A13-92B4-7B2D5132B7A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9C3DA68-AE84-46C8-9C33-045CF79DCEE7}" type="pres">
      <dgm:prSet presAssocID="{64F3D6AF-3F2F-45F6-AB62-E9D2C24A0CA2}" presName="childText" presStyleLbl="bgAcc1" presStyleIdx="2" presStyleCnt="4" custScaleX="263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2DD6B-C107-4222-B6F6-60D85AE2A214}" type="pres">
      <dgm:prSet presAssocID="{29951A5C-BA11-4A02-8A27-D258A82AE402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7829AB8-BA45-4313-866A-C54C4D91396E}" type="pres">
      <dgm:prSet presAssocID="{E395CB24-91B4-40E4-86E8-2A78FF34B7ED}" presName="childText" presStyleLbl="bgAcc1" presStyleIdx="3" presStyleCnt="4" custScaleX="264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5C296-55AD-4D44-A3E6-404F831E157B}" srcId="{818F1A5A-F4BB-44FD-8B65-6C42410FE373}" destId="{64F3D6AF-3F2F-45F6-AB62-E9D2C24A0CA2}" srcOrd="0" destOrd="0" parTransId="{70ABC8A9-FC90-4A13-92B4-7B2D5132B7A0}" sibTransId="{8972A7B8-54ED-4A0B-B29E-985B00A00CFE}"/>
    <dgm:cxn modelId="{78B066CF-6284-47B4-8021-CA2E53BFC6EB}" type="presOf" srcId="{7474337A-C444-42A9-AE0F-242771ECE5CA}" destId="{13ACD23A-8219-4DDE-9899-6B9A56001513}" srcOrd="1" destOrd="0" presId="urn:microsoft.com/office/officeart/2005/8/layout/hierarchy3"/>
    <dgm:cxn modelId="{DFE17938-9CC9-4704-BB42-8E07772C7C83}" type="presOf" srcId="{29951A5C-BA11-4A02-8A27-D258A82AE402}" destId="{4112DD6B-C107-4222-B6F6-60D85AE2A214}" srcOrd="0" destOrd="0" presId="urn:microsoft.com/office/officeart/2005/8/layout/hierarchy3"/>
    <dgm:cxn modelId="{F5D600D1-86CF-4834-8F58-5F75D15E0117}" type="presOf" srcId="{64F3D6AF-3F2F-45F6-AB62-E9D2C24A0CA2}" destId="{E9C3DA68-AE84-46C8-9C33-045CF79DCEE7}" srcOrd="0" destOrd="0" presId="urn:microsoft.com/office/officeart/2005/8/layout/hierarchy3"/>
    <dgm:cxn modelId="{81762555-FB05-4125-81D0-47886EDBB0B7}" srcId="{7474337A-C444-42A9-AE0F-242771ECE5CA}" destId="{3754DCBF-72F9-4A7D-AB55-816FD76EFAE7}" srcOrd="0" destOrd="0" parTransId="{85BF84CA-C983-47CA-A2FB-CB18725599A5}" sibTransId="{D2314C9C-2F7F-49B8-997D-DFD6CF33FCCB}"/>
    <dgm:cxn modelId="{DAFAC9D3-4450-44E2-8D0B-62900DF68791}" type="presOf" srcId="{70ABC8A9-FC90-4A13-92B4-7B2D5132B7A0}" destId="{F0B42212-7E56-4C54-A51C-22F05D13F7DE}" srcOrd="0" destOrd="0" presId="urn:microsoft.com/office/officeart/2005/8/layout/hierarchy3"/>
    <dgm:cxn modelId="{B27F01C9-BC65-4508-92A0-6A7D6968F29B}" type="presOf" srcId="{3754DCBF-72F9-4A7D-AB55-816FD76EFAE7}" destId="{6A2FBDA4-3493-4100-A087-62F44BE26BC6}" srcOrd="0" destOrd="0" presId="urn:microsoft.com/office/officeart/2005/8/layout/hierarchy3"/>
    <dgm:cxn modelId="{B3887FD3-21C2-4BDC-A537-AE1A38963775}" srcId="{7474337A-C444-42A9-AE0F-242771ECE5CA}" destId="{CC9602E2-D0E9-45C2-97F0-A97E6382D1C2}" srcOrd="1" destOrd="0" parTransId="{11D64EF3-4108-4919-8B0F-45A89AAB9D91}" sibTransId="{B9EA830F-6497-42A5-ADB2-808E1F5410AA}"/>
    <dgm:cxn modelId="{0D0713D9-708B-439D-94B7-F4BAD6A71A75}" type="presOf" srcId="{B9B956F3-79BC-4454-8BC0-384CD754A5D8}" destId="{0896D3C3-2DC4-47A7-9F1F-5B90EFAA45B3}" srcOrd="0" destOrd="0" presId="urn:microsoft.com/office/officeart/2005/8/layout/hierarchy3"/>
    <dgm:cxn modelId="{DDB9BC02-3C0B-472A-8284-EB17510264BE}" type="presOf" srcId="{E395CB24-91B4-40E4-86E8-2A78FF34B7ED}" destId="{47829AB8-BA45-4313-866A-C54C4D91396E}" srcOrd="0" destOrd="0" presId="urn:microsoft.com/office/officeart/2005/8/layout/hierarchy3"/>
    <dgm:cxn modelId="{FF3DAA85-09E1-463F-9ED9-F641D3EDDC0B}" type="presOf" srcId="{85BF84CA-C983-47CA-A2FB-CB18725599A5}" destId="{DB36660E-4AF4-451D-86EF-AA4FA99BC860}" srcOrd="0" destOrd="0" presId="urn:microsoft.com/office/officeart/2005/8/layout/hierarchy3"/>
    <dgm:cxn modelId="{11A22056-B79F-4805-8526-8149AAD44AAA}" type="presOf" srcId="{11D64EF3-4108-4919-8B0F-45A89AAB9D91}" destId="{3C1435DE-7DC3-4F7F-AB37-35D29737178A}" srcOrd="0" destOrd="0" presId="urn:microsoft.com/office/officeart/2005/8/layout/hierarchy3"/>
    <dgm:cxn modelId="{95664B34-5FFF-4EC9-96F8-CC51F72F8EDD}" srcId="{B9B956F3-79BC-4454-8BC0-384CD754A5D8}" destId="{7474337A-C444-42A9-AE0F-242771ECE5CA}" srcOrd="0" destOrd="0" parTransId="{E363F331-272B-4F4E-84B4-8CF867A70D96}" sibTransId="{CD886E8A-AE02-4BFB-9D66-237996960BC3}"/>
    <dgm:cxn modelId="{2B83FA58-9CD7-474B-9581-C33CE4A20910}" srcId="{B9B956F3-79BC-4454-8BC0-384CD754A5D8}" destId="{818F1A5A-F4BB-44FD-8B65-6C42410FE373}" srcOrd="1" destOrd="0" parTransId="{01F5F30D-A775-41A0-8474-074393EE6DB3}" sibTransId="{53303A08-5368-4C43-A083-5C8EEF9D71B4}"/>
    <dgm:cxn modelId="{AE45E6E2-749C-46FA-A3E4-9D21FD962D0B}" srcId="{818F1A5A-F4BB-44FD-8B65-6C42410FE373}" destId="{E395CB24-91B4-40E4-86E8-2A78FF34B7ED}" srcOrd="1" destOrd="0" parTransId="{29951A5C-BA11-4A02-8A27-D258A82AE402}" sibTransId="{E3EB9DF0-69ED-418C-91AB-B611698C677C}"/>
    <dgm:cxn modelId="{DFF49D1F-08C8-4AE0-AF75-DA5EC7234837}" type="presOf" srcId="{818F1A5A-F4BB-44FD-8B65-6C42410FE373}" destId="{0520D003-23A4-4D4D-9993-8C6AC7F9CF50}" srcOrd="1" destOrd="0" presId="urn:microsoft.com/office/officeart/2005/8/layout/hierarchy3"/>
    <dgm:cxn modelId="{95911D61-715C-4A18-A9D0-395E2B7AAD87}" type="presOf" srcId="{CC9602E2-D0E9-45C2-97F0-A97E6382D1C2}" destId="{F4375D6B-D2D2-4513-8A51-3E6E442510DA}" srcOrd="0" destOrd="0" presId="urn:microsoft.com/office/officeart/2005/8/layout/hierarchy3"/>
    <dgm:cxn modelId="{4FC7172F-3831-437E-BE9F-CBDA675148EB}" type="presOf" srcId="{7474337A-C444-42A9-AE0F-242771ECE5CA}" destId="{9C4F00F9-3D77-49A5-9A86-9FFC74813641}" srcOrd="0" destOrd="0" presId="urn:microsoft.com/office/officeart/2005/8/layout/hierarchy3"/>
    <dgm:cxn modelId="{85F0F5F8-BF22-44AB-9169-0B2C63061E61}" type="presOf" srcId="{818F1A5A-F4BB-44FD-8B65-6C42410FE373}" destId="{98C84EF7-5D61-48B7-B129-051A22350C06}" srcOrd="0" destOrd="0" presId="urn:microsoft.com/office/officeart/2005/8/layout/hierarchy3"/>
    <dgm:cxn modelId="{E1DA3F0E-498D-4A26-AD5C-C615C69A4E34}" type="presParOf" srcId="{0896D3C3-2DC4-47A7-9F1F-5B90EFAA45B3}" destId="{B4CCBEE4-82B0-4FC7-B2DC-0C52029E8E7D}" srcOrd="0" destOrd="0" presId="urn:microsoft.com/office/officeart/2005/8/layout/hierarchy3"/>
    <dgm:cxn modelId="{C6F9B631-39C9-4D4A-95A0-5CF5B42B4C11}" type="presParOf" srcId="{B4CCBEE4-82B0-4FC7-B2DC-0C52029E8E7D}" destId="{6E6E41CF-606F-468E-855A-3DB46DC77A32}" srcOrd="0" destOrd="0" presId="urn:microsoft.com/office/officeart/2005/8/layout/hierarchy3"/>
    <dgm:cxn modelId="{8C0C333B-37EB-498B-A014-F1CADB324152}" type="presParOf" srcId="{6E6E41CF-606F-468E-855A-3DB46DC77A32}" destId="{9C4F00F9-3D77-49A5-9A86-9FFC74813641}" srcOrd="0" destOrd="0" presId="urn:microsoft.com/office/officeart/2005/8/layout/hierarchy3"/>
    <dgm:cxn modelId="{0FFAC9A2-4874-4102-A073-A3E85277C746}" type="presParOf" srcId="{6E6E41CF-606F-468E-855A-3DB46DC77A32}" destId="{13ACD23A-8219-4DDE-9899-6B9A56001513}" srcOrd="1" destOrd="0" presId="urn:microsoft.com/office/officeart/2005/8/layout/hierarchy3"/>
    <dgm:cxn modelId="{1D07D57C-B709-4761-9C26-30C289FEAC1B}" type="presParOf" srcId="{B4CCBEE4-82B0-4FC7-B2DC-0C52029E8E7D}" destId="{5CEBC7CA-5696-4EA3-8684-BC368C3E2BEB}" srcOrd="1" destOrd="0" presId="urn:microsoft.com/office/officeart/2005/8/layout/hierarchy3"/>
    <dgm:cxn modelId="{C70CDE4A-BAFC-4F86-8549-5D6E04F69EBC}" type="presParOf" srcId="{5CEBC7CA-5696-4EA3-8684-BC368C3E2BEB}" destId="{DB36660E-4AF4-451D-86EF-AA4FA99BC860}" srcOrd="0" destOrd="0" presId="urn:microsoft.com/office/officeart/2005/8/layout/hierarchy3"/>
    <dgm:cxn modelId="{1E2BD0BB-6425-4099-9C53-D97C0C7AEF31}" type="presParOf" srcId="{5CEBC7CA-5696-4EA3-8684-BC368C3E2BEB}" destId="{6A2FBDA4-3493-4100-A087-62F44BE26BC6}" srcOrd="1" destOrd="0" presId="urn:microsoft.com/office/officeart/2005/8/layout/hierarchy3"/>
    <dgm:cxn modelId="{839CF334-A09E-45DD-BE28-7DA710F5705B}" type="presParOf" srcId="{5CEBC7CA-5696-4EA3-8684-BC368C3E2BEB}" destId="{3C1435DE-7DC3-4F7F-AB37-35D29737178A}" srcOrd="2" destOrd="0" presId="urn:microsoft.com/office/officeart/2005/8/layout/hierarchy3"/>
    <dgm:cxn modelId="{F35DE463-57D6-4273-8163-1F241DE641AA}" type="presParOf" srcId="{5CEBC7CA-5696-4EA3-8684-BC368C3E2BEB}" destId="{F4375D6B-D2D2-4513-8A51-3E6E442510DA}" srcOrd="3" destOrd="0" presId="urn:microsoft.com/office/officeart/2005/8/layout/hierarchy3"/>
    <dgm:cxn modelId="{338F3D76-59E3-412B-9BA7-20171759F4B8}" type="presParOf" srcId="{0896D3C3-2DC4-47A7-9F1F-5B90EFAA45B3}" destId="{E703E5C8-0673-43FC-9F03-86755F949F4A}" srcOrd="1" destOrd="0" presId="urn:microsoft.com/office/officeart/2005/8/layout/hierarchy3"/>
    <dgm:cxn modelId="{ECE208C1-19A5-4357-AA06-7498D0287F2E}" type="presParOf" srcId="{E703E5C8-0673-43FC-9F03-86755F949F4A}" destId="{F4327491-6B2A-4C5C-ABF6-9360D7AE69FB}" srcOrd="0" destOrd="0" presId="urn:microsoft.com/office/officeart/2005/8/layout/hierarchy3"/>
    <dgm:cxn modelId="{99F7C4DB-C82C-4EA3-9911-A3FD67BC7407}" type="presParOf" srcId="{F4327491-6B2A-4C5C-ABF6-9360D7AE69FB}" destId="{98C84EF7-5D61-48B7-B129-051A22350C06}" srcOrd="0" destOrd="0" presId="urn:microsoft.com/office/officeart/2005/8/layout/hierarchy3"/>
    <dgm:cxn modelId="{03C7D820-1049-4355-B549-CA26F53218BE}" type="presParOf" srcId="{F4327491-6B2A-4C5C-ABF6-9360D7AE69FB}" destId="{0520D003-23A4-4D4D-9993-8C6AC7F9CF50}" srcOrd="1" destOrd="0" presId="urn:microsoft.com/office/officeart/2005/8/layout/hierarchy3"/>
    <dgm:cxn modelId="{D791524F-88AA-40B9-9DE0-D31FC84B50BD}" type="presParOf" srcId="{E703E5C8-0673-43FC-9F03-86755F949F4A}" destId="{F7C40035-6601-43D2-884A-41A2A8ED4F76}" srcOrd="1" destOrd="0" presId="urn:microsoft.com/office/officeart/2005/8/layout/hierarchy3"/>
    <dgm:cxn modelId="{25F16B5A-EA59-4F69-B72A-F30AC0781860}" type="presParOf" srcId="{F7C40035-6601-43D2-884A-41A2A8ED4F76}" destId="{F0B42212-7E56-4C54-A51C-22F05D13F7DE}" srcOrd="0" destOrd="0" presId="urn:microsoft.com/office/officeart/2005/8/layout/hierarchy3"/>
    <dgm:cxn modelId="{E8BC4BB9-0FEA-4460-93E5-E729F5DB75C2}" type="presParOf" srcId="{F7C40035-6601-43D2-884A-41A2A8ED4F76}" destId="{E9C3DA68-AE84-46C8-9C33-045CF79DCEE7}" srcOrd="1" destOrd="0" presId="urn:microsoft.com/office/officeart/2005/8/layout/hierarchy3"/>
    <dgm:cxn modelId="{4D5B002A-D122-499B-AF84-87A5925625AD}" type="presParOf" srcId="{F7C40035-6601-43D2-884A-41A2A8ED4F76}" destId="{4112DD6B-C107-4222-B6F6-60D85AE2A214}" srcOrd="2" destOrd="0" presId="urn:microsoft.com/office/officeart/2005/8/layout/hierarchy3"/>
    <dgm:cxn modelId="{448D2D1F-A664-47B9-8345-97BA167FAC12}" type="presParOf" srcId="{F7C40035-6601-43D2-884A-41A2A8ED4F76}" destId="{47829AB8-BA45-4313-866A-C54C4D91396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20F75-958D-45ED-B7A2-D50C47B46F9E}">
      <dsp:nvSpPr>
        <dsp:cNvPr id="0" name=""/>
        <dsp:cNvSpPr/>
      </dsp:nvSpPr>
      <dsp:spPr>
        <a:xfrm>
          <a:off x="4844166" y="2005984"/>
          <a:ext cx="3316132" cy="468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115"/>
              </a:lnTo>
              <a:lnTo>
                <a:pt x="3316132" y="239115"/>
              </a:lnTo>
              <a:lnTo>
                <a:pt x="3316132" y="4683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A8654-F6FD-4B87-BDA8-AA13A3CA7A76}">
      <dsp:nvSpPr>
        <dsp:cNvPr id="0" name=""/>
        <dsp:cNvSpPr/>
      </dsp:nvSpPr>
      <dsp:spPr>
        <a:xfrm>
          <a:off x="4706822" y="2005984"/>
          <a:ext cx="137343" cy="458431"/>
        </a:xfrm>
        <a:custGeom>
          <a:avLst/>
          <a:gdLst/>
          <a:ahLst/>
          <a:cxnLst/>
          <a:rect l="0" t="0" r="0" b="0"/>
          <a:pathLst>
            <a:path>
              <a:moveTo>
                <a:pt x="137343" y="0"/>
              </a:moveTo>
              <a:lnTo>
                <a:pt x="137343" y="229215"/>
              </a:lnTo>
              <a:lnTo>
                <a:pt x="0" y="229215"/>
              </a:lnTo>
              <a:lnTo>
                <a:pt x="0" y="4584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690CE-0D9E-41A0-BF7F-DF722CCFD5A6}">
      <dsp:nvSpPr>
        <dsp:cNvPr id="0" name=""/>
        <dsp:cNvSpPr/>
      </dsp:nvSpPr>
      <dsp:spPr>
        <a:xfrm>
          <a:off x="1388048" y="2005984"/>
          <a:ext cx="3456117" cy="459916"/>
        </a:xfrm>
        <a:custGeom>
          <a:avLst/>
          <a:gdLst/>
          <a:ahLst/>
          <a:cxnLst/>
          <a:rect l="0" t="0" r="0" b="0"/>
          <a:pathLst>
            <a:path>
              <a:moveTo>
                <a:pt x="3456117" y="0"/>
              </a:moveTo>
              <a:lnTo>
                <a:pt x="3456117" y="230700"/>
              </a:lnTo>
              <a:lnTo>
                <a:pt x="0" y="230700"/>
              </a:lnTo>
              <a:lnTo>
                <a:pt x="0" y="4599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DC6AC-2384-4A5B-9E9C-9228FB50C9D1}">
      <dsp:nvSpPr>
        <dsp:cNvPr id="0" name=""/>
        <dsp:cNvSpPr/>
      </dsp:nvSpPr>
      <dsp:spPr>
        <a:xfrm>
          <a:off x="1853880" y="1328640"/>
          <a:ext cx="5980570" cy="6773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Нормативные правовые документы</a:t>
          </a:r>
          <a:endParaRPr lang="ru-RU" sz="2400" b="1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853880" y="1328640"/>
        <a:ext cx="5980570" cy="677343"/>
      </dsp:txXfrm>
    </dsp:sp>
    <dsp:sp modelId="{B862C22D-D885-4C28-83A6-85D279EF8E39}">
      <dsp:nvSpPr>
        <dsp:cNvPr id="0" name=""/>
        <dsp:cNvSpPr/>
      </dsp:nvSpPr>
      <dsp:spPr>
        <a:xfrm>
          <a:off x="27925" y="2465900"/>
          <a:ext cx="2720247" cy="23466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Порядок проведения государственной итоговой аттестации по образовательным программам среднего общего образования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0099"/>
              </a:solidFill>
              <a:latin typeface="Cambria" panose="02040503050406030204" pitchFamily="18" charset="0"/>
            </a:rPr>
            <a:t>(приказ Минобрнауки России от 26.12.2013                         № 1400)</a:t>
          </a:r>
        </a:p>
      </dsp:txBody>
      <dsp:txXfrm>
        <a:off x="27925" y="2465900"/>
        <a:ext cx="2720247" cy="2346603"/>
      </dsp:txXfrm>
    </dsp:sp>
    <dsp:sp modelId="{0009C9A5-CE7D-49E7-89AD-FDF326E98CF8}">
      <dsp:nvSpPr>
        <dsp:cNvPr id="0" name=""/>
        <dsp:cNvSpPr/>
      </dsp:nvSpPr>
      <dsp:spPr>
        <a:xfrm>
          <a:off x="3224832" y="2464416"/>
          <a:ext cx="2963980" cy="23466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Порядок проведения государственной итоговой аттестации по образовательным программам основного общего образования    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rgbClr val="000099"/>
              </a:solidFill>
              <a:latin typeface="Cambria" panose="02040503050406030204" pitchFamily="18" charset="0"/>
            </a:rPr>
            <a:t>(приказ Минобрнауки России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0099"/>
              </a:solidFill>
              <a:latin typeface="Cambria" panose="02040503050406030204" pitchFamily="18" charset="0"/>
            </a:rPr>
            <a:t>от 25.12.2013 № 1394)</a:t>
          </a:r>
        </a:p>
      </dsp:txBody>
      <dsp:txXfrm>
        <a:off x="3224832" y="2464416"/>
        <a:ext cx="2963980" cy="2346603"/>
      </dsp:txXfrm>
    </dsp:sp>
    <dsp:sp modelId="{69E2FEA6-44D5-4008-9189-EF622CE94A74}">
      <dsp:nvSpPr>
        <dsp:cNvPr id="0" name=""/>
        <dsp:cNvSpPr/>
      </dsp:nvSpPr>
      <dsp:spPr>
        <a:xfrm>
          <a:off x="6531370" y="2474316"/>
          <a:ext cx="3257856" cy="23108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Порядок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0099"/>
              </a:solidFill>
              <a:latin typeface="Cambria" panose="02040503050406030204" pitchFamily="18" charset="0"/>
            </a:rPr>
            <a:t>(приказ Минобрнауки России                       от 28 июня 2013 года № 491) </a:t>
          </a:r>
          <a:endParaRPr lang="ru-RU" sz="1600" b="0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6531370" y="2474316"/>
        <a:ext cx="3257856" cy="2310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55F39-680F-4FC8-AACB-1D271196D428}">
      <dsp:nvSpPr>
        <dsp:cNvPr id="0" name=""/>
        <dsp:cNvSpPr/>
      </dsp:nvSpPr>
      <dsp:spPr>
        <a:xfrm>
          <a:off x="4998352" y="1945450"/>
          <a:ext cx="3345982" cy="994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166"/>
              </a:lnTo>
              <a:lnTo>
                <a:pt x="3345982" y="681166"/>
              </a:lnTo>
              <a:lnTo>
                <a:pt x="3345982" y="99412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5C6FC-A68E-4859-895A-45A425D754D1}">
      <dsp:nvSpPr>
        <dsp:cNvPr id="0" name=""/>
        <dsp:cNvSpPr/>
      </dsp:nvSpPr>
      <dsp:spPr>
        <a:xfrm>
          <a:off x="4868825" y="1945450"/>
          <a:ext cx="129526" cy="994127"/>
        </a:xfrm>
        <a:custGeom>
          <a:avLst/>
          <a:gdLst/>
          <a:ahLst/>
          <a:cxnLst/>
          <a:rect l="0" t="0" r="0" b="0"/>
          <a:pathLst>
            <a:path>
              <a:moveTo>
                <a:pt x="129526" y="0"/>
              </a:moveTo>
              <a:lnTo>
                <a:pt x="129526" y="681166"/>
              </a:lnTo>
              <a:lnTo>
                <a:pt x="0" y="681166"/>
              </a:lnTo>
              <a:lnTo>
                <a:pt x="0" y="99412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64930-0F42-46B8-9335-2938606B2622}">
      <dsp:nvSpPr>
        <dsp:cNvPr id="0" name=""/>
        <dsp:cNvSpPr/>
      </dsp:nvSpPr>
      <dsp:spPr>
        <a:xfrm>
          <a:off x="1393316" y="1945450"/>
          <a:ext cx="3605035" cy="994127"/>
        </a:xfrm>
        <a:custGeom>
          <a:avLst/>
          <a:gdLst/>
          <a:ahLst/>
          <a:cxnLst/>
          <a:rect l="0" t="0" r="0" b="0"/>
          <a:pathLst>
            <a:path>
              <a:moveTo>
                <a:pt x="3605035" y="0"/>
              </a:moveTo>
              <a:lnTo>
                <a:pt x="3605035" y="681166"/>
              </a:lnTo>
              <a:lnTo>
                <a:pt x="0" y="681166"/>
              </a:lnTo>
              <a:lnTo>
                <a:pt x="0" y="99412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9EB9B-09B5-4C4F-92B3-804D81BD9FC3}">
      <dsp:nvSpPr>
        <dsp:cNvPr id="0" name=""/>
        <dsp:cNvSpPr/>
      </dsp:nvSpPr>
      <dsp:spPr>
        <a:xfrm>
          <a:off x="1278929" y="1042539"/>
          <a:ext cx="7438844" cy="902911"/>
        </a:xfrm>
        <a:prstGeom prst="rect">
          <a:avLst/>
        </a:prstGeom>
        <a:gradFill flip="none" rotWithShape="0">
          <a:gsLst>
            <a:gs pos="0">
              <a:srgbClr val="ED1B24">
                <a:shade val="30000"/>
                <a:satMod val="115000"/>
              </a:srgbClr>
            </a:gs>
            <a:gs pos="50000">
              <a:srgbClr val="ED1B24">
                <a:shade val="67500"/>
                <a:satMod val="115000"/>
              </a:srgbClr>
            </a:gs>
            <a:gs pos="100000">
              <a:srgbClr val="ED1B24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89267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mbria" panose="02040503050406030204" pitchFamily="18" charset="0"/>
            </a:rPr>
            <a:t>Общественное наблюдение</a:t>
          </a:r>
          <a:endParaRPr lang="ru-RU" sz="2800" b="1" kern="1200" dirty="0">
            <a:latin typeface="Cambria" panose="02040503050406030204" pitchFamily="18" charset="0"/>
          </a:endParaRPr>
        </a:p>
      </dsp:txBody>
      <dsp:txXfrm>
        <a:off x="1278929" y="1042539"/>
        <a:ext cx="7438844" cy="902911"/>
      </dsp:txXfrm>
    </dsp:sp>
    <dsp:sp modelId="{9271AC00-4DAB-4A95-88F8-F38899371103}">
      <dsp:nvSpPr>
        <dsp:cNvPr id="0" name=""/>
        <dsp:cNvSpPr/>
      </dsp:nvSpPr>
      <dsp:spPr>
        <a:xfrm>
          <a:off x="7665224" y="106437"/>
          <a:ext cx="2331479" cy="44708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19050" rIns="76200" bIns="1905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>
            <a:latin typeface="Cambria" panose="02040503050406030204" pitchFamily="18" charset="0"/>
          </a:endParaRPr>
        </a:p>
      </dsp:txBody>
      <dsp:txXfrm>
        <a:off x="7665224" y="106437"/>
        <a:ext cx="2331479" cy="447087"/>
      </dsp:txXfrm>
    </dsp:sp>
    <dsp:sp modelId="{67CCDA80-DA9C-43B7-9E77-61928E3EAF79}">
      <dsp:nvSpPr>
        <dsp:cNvPr id="0" name=""/>
        <dsp:cNvSpPr/>
      </dsp:nvSpPr>
      <dsp:spPr>
        <a:xfrm>
          <a:off x="98050" y="2939578"/>
          <a:ext cx="2590532" cy="134126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8926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anose="02040503050406030204" pitchFamily="18" charset="0"/>
            </a:rPr>
            <a:t>Региональные общественные наблюдатели </a:t>
          </a:r>
        </a:p>
      </dsp:txBody>
      <dsp:txXfrm>
        <a:off x="98050" y="2939578"/>
        <a:ext cx="2590532" cy="1341263"/>
      </dsp:txXfrm>
    </dsp:sp>
    <dsp:sp modelId="{14CF2D1F-AF2E-43F7-87C9-D2D4D4DAFD5C}">
      <dsp:nvSpPr>
        <dsp:cNvPr id="0" name=""/>
        <dsp:cNvSpPr/>
      </dsp:nvSpPr>
      <dsp:spPr>
        <a:xfrm>
          <a:off x="670899" y="3986122"/>
          <a:ext cx="2331479" cy="4470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более 50 тыс. чел.</a:t>
          </a:r>
          <a:endParaRPr lang="ru-RU" sz="2000" b="1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670899" y="3986122"/>
        <a:ext cx="2331479" cy="447087"/>
      </dsp:txXfrm>
    </dsp:sp>
    <dsp:sp modelId="{CCD44F47-EF7A-4A3C-89E1-A86A1BCD0675}">
      <dsp:nvSpPr>
        <dsp:cNvPr id="0" name=""/>
        <dsp:cNvSpPr/>
      </dsp:nvSpPr>
      <dsp:spPr>
        <a:xfrm>
          <a:off x="3573558" y="2939578"/>
          <a:ext cx="2590532" cy="1341263"/>
        </a:xfrm>
        <a:prstGeom prst="rect">
          <a:avLst/>
        </a:prstGeom>
        <a:gradFill flip="none"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89267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Cambria" panose="02040503050406030204" pitchFamily="18" charset="0"/>
            </a:rPr>
            <a:t>Онлайн       наблюдатели</a:t>
          </a:r>
          <a:r>
            <a:rPr lang="ru-RU" sz="2800" b="1" kern="1200" dirty="0" smtClean="0">
              <a:latin typeface="Cambria" panose="02040503050406030204" pitchFamily="18" charset="0"/>
            </a:rPr>
            <a:t> </a:t>
          </a:r>
          <a:endParaRPr lang="ru-RU" sz="2800" b="1" kern="1200" dirty="0">
            <a:latin typeface="Cambria" panose="02040503050406030204" pitchFamily="18" charset="0"/>
          </a:endParaRPr>
        </a:p>
      </dsp:txBody>
      <dsp:txXfrm>
        <a:off x="3573558" y="2939578"/>
        <a:ext cx="2590532" cy="1341263"/>
      </dsp:txXfrm>
    </dsp:sp>
    <dsp:sp modelId="{E02ADAD7-1CBA-42C3-9107-2EF34D4B1C88}">
      <dsp:nvSpPr>
        <dsp:cNvPr id="0" name=""/>
        <dsp:cNvSpPr/>
      </dsp:nvSpPr>
      <dsp:spPr>
        <a:xfrm>
          <a:off x="4091665" y="3982783"/>
          <a:ext cx="2331479" cy="4470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1 тыс. чел.</a:t>
          </a:r>
          <a:endParaRPr lang="ru-RU" sz="2000" b="1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4091665" y="3982783"/>
        <a:ext cx="2331479" cy="447087"/>
      </dsp:txXfrm>
    </dsp:sp>
    <dsp:sp modelId="{5D632EE7-8ACF-4E33-B867-0BD5FA80B691}">
      <dsp:nvSpPr>
        <dsp:cNvPr id="0" name=""/>
        <dsp:cNvSpPr/>
      </dsp:nvSpPr>
      <dsp:spPr>
        <a:xfrm>
          <a:off x="7049067" y="2939578"/>
          <a:ext cx="2590532" cy="134126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8926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anose="02040503050406030204" pitchFamily="18" charset="0"/>
            </a:rPr>
            <a:t>Федеральные общественные наблюдатели</a:t>
          </a:r>
        </a:p>
      </dsp:txBody>
      <dsp:txXfrm>
        <a:off x="7049067" y="2939578"/>
        <a:ext cx="2590532" cy="1341263"/>
      </dsp:txXfrm>
    </dsp:sp>
    <dsp:sp modelId="{87C6A346-D1E6-4CD0-8693-D439324C0A3E}">
      <dsp:nvSpPr>
        <dsp:cNvPr id="0" name=""/>
        <dsp:cNvSpPr/>
      </dsp:nvSpPr>
      <dsp:spPr>
        <a:xfrm>
          <a:off x="7567174" y="3982783"/>
          <a:ext cx="2331479" cy="4470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0099"/>
              </a:solidFill>
              <a:latin typeface="Cambria" panose="02040503050406030204" pitchFamily="18" charset="0"/>
            </a:rPr>
            <a:t>более 5 тыс. чел.</a:t>
          </a:r>
          <a:endParaRPr lang="ru-RU" sz="2000" b="1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7567174" y="3982783"/>
        <a:ext cx="2331479" cy="447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785AA-A0B5-401F-AF46-511D87398604}">
      <dsp:nvSpPr>
        <dsp:cNvPr id="0" name=""/>
        <dsp:cNvSpPr/>
      </dsp:nvSpPr>
      <dsp:spPr>
        <a:xfrm>
          <a:off x="0" y="16443"/>
          <a:ext cx="9948818" cy="599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Нижегородская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29243" y="45686"/>
        <a:ext cx="9890332" cy="540554"/>
      </dsp:txXfrm>
    </dsp:sp>
    <dsp:sp modelId="{E776D301-4D98-4F6D-8823-D35E2955D82C}">
      <dsp:nvSpPr>
        <dsp:cNvPr id="0" name=""/>
        <dsp:cNvSpPr/>
      </dsp:nvSpPr>
      <dsp:spPr>
        <a:xfrm>
          <a:off x="0" y="707644"/>
          <a:ext cx="9948818" cy="59904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г. Севастополь</a:t>
          </a:r>
          <a:endParaRPr lang="ru-RU" sz="1600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29243" y="736887"/>
        <a:ext cx="9890332" cy="540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F5BCD-C834-4469-A46D-DBABD39D0B99}">
      <dsp:nvSpPr>
        <dsp:cNvPr id="0" name=""/>
        <dsp:cNvSpPr/>
      </dsp:nvSpPr>
      <dsp:spPr>
        <a:xfrm>
          <a:off x="0" y="519"/>
          <a:ext cx="3864417" cy="367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Республика Калмыкия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7955" y="18474"/>
        <a:ext cx="3828507" cy="331908"/>
      </dsp:txXfrm>
    </dsp:sp>
    <dsp:sp modelId="{E694EC21-E9AF-44AD-8A32-95E9BA030369}">
      <dsp:nvSpPr>
        <dsp:cNvPr id="0" name=""/>
        <dsp:cNvSpPr/>
      </dsp:nvSpPr>
      <dsp:spPr>
        <a:xfrm>
          <a:off x="0" y="382485"/>
          <a:ext cx="3864417" cy="367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Республика Татарстан</a:t>
          </a:r>
          <a:endParaRPr lang="ru-RU" sz="1600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7955" y="400440"/>
        <a:ext cx="3828507" cy="331908"/>
      </dsp:txXfrm>
    </dsp:sp>
    <dsp:sp modelId="{8FFB585B-2EA9-48EB-97BA-8A899DFF4D11}">
      <dsp:nvSpPr>
        <dsp:cNvPr id="0" name=""/>
        <dsp:cNvSpPr/>
      </dsp:nvSpPr>
      <dsp:spPr>
        <a:xfrm>
          <a:off x="0" y="764451"/>
          <a:ext cx="3864417" cy="367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Республика Тыва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7955" y="782406"/>
        <a:ext cx="3828507" cy="331908"/>
      </dsp:txXfrm>
    </dsp:sp>
    <dsp:sp modelId="{AC4ED2E6-3DCC-4AE1-97D9-0293622D8825}">
      <dsp:nvSpPr>
        <dsp:cNvPr id="0" name=""/>
        <dsp:cNvSpPr/>
      </dsp:nvSpPr>
      <dsp:spPr>
        <a:xfrm>
          <a:off x="0" y="1146416"/>
          <a:ext cx="3864417" cy="367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Удмуртская Республика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7955" y="1164371"/>
        <a:ext cx="3828507" cy="331908"/>
      </dsp:txXfrm>
    </dsp:sp>
    <dsp:sp modelId="{533168AD-6F98-431B-B781-521612716DFF}">
      <dsp:nvSpPr>
        <dsp:cNvPr id="0" name=""/>
        <dsp:cNvSpPr/>
      </dsp:nvSpPr>
      <dsp:spPr>
        <a:xfrm>
          <a:off x="0" y="1528382"/>
          <a:ext cx="3864417" cy="367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Республика Хакасия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7955" y="1546337"/>
        <a:ext cx="3828507" cy="331908"/>
      </dsp:txXfrm>
    </dsp:sp>
    <dsp:sp modelId="{4626652F-23C6-4E19-B7FF-BA30309F50AF}">
      <dsp:nvSpPr>
        <dsp:cNvPr id="0" name=""/>
        <dsp:cNvSpPr/>
      </dsp:nvSpPr>
      <dsp:spPr>
        <a:xfrm>
          <a:off x="0" y="1910348"/>
          <a:ext cx="3864417" cy="367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Ставропольский край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7955" y="1928303"/>
        <a:ext cx="3828507" cy="331908"/>
      </dsp:txXfrm>
    </dsp:sp>
    <dsp:sp modelId="{E0D226ED-1E9B-4C7E-BF29-7684FC1F8128}">
      <dsp:nvSpPr>
        <dsp:cNvPr id="0" name=""/>
        <dsp:cNvSpPr/>
      </dsp:nvSpPr>
      <dsp:spPr>
        <a:xfrm>
          <a:off x="0" y="2292313"/>
          <a:ext cx="3864417" cy="367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Астраханская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7955" y="2310268"/>
        <a:ext cx="3828507" cy="331908"/>
      </dsp:txXfrm>
    </dsp:sp>
    <dsp:sp modelId="{71087740-0488-4E58-97CD-3E93990BD890}">
      <dsp:nvSpPr>
        <dsp:cNvPr id="0" name=""/>
        <dsp:cNvSpPr/>
      </dsp:nvSpPr>
      <dsp:spPr>
        <a:xfrm>
          <a:off x="0" y="2674279"/>
          <a:ext cx="3864417" cy="367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Волгоградская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7955" y="2692234"/>
        <a:ext cx="3828507" cy="331908"/>
      </dsp:txXfrm>
    </dsp:sp>
    <dsp:sp modelId="{7E1FADFA-5CC8-45DC-8E6B-D0FDC25A0490}">
      <dsp:nvSpPr>
        <dsp:cNvPr id="0" name=""/>
        <dsp:cNvSpPr/>
      </dsp:nvSpPr>
      <dsp:spPr>
        <a:xfrm>
          <a:off x="0" y="3056244"/>
          <a:ext cx="3864417" cy="367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Ивановская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7955" y="3074199"/>
        <a:ext cx="3828507" cy="331908"/>
      </dsp:txXfrm>
    </dsp:sp>
    <dsp:sp modelId="{25F9BE6F-9BC1-4F87-8E95-F07089B7E795}">
      <dsp:nvSpPr>
        <dsp:cNvPr id="0" name=""/>
        <dsp:cNvSpPr/>
      </dsp:nvSpPr>
      <dsp:spPr>
        <a:xfrm>
          <a:off x="0" y="3438210"/>
          <a:ext cx="3864417" cy="367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Курганская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7955" y="3456165"/>
        <a:ext cx="3828507" cy="331908"/>
      </dsp:txXfrm>
    </dsp:sp>
    <dsp:sp modelId="{A182B29C-CDB1-48A4-8938-D71884249E96}">
      <dsp:nvSpPr>
        <dsp:cNvPr id="0" name=""/>
        <dsp:cNvSpPr/>
      </dsp:nvSpPr>
      <dsp:spPr>
        <a:xfrm>
          <a:off x="0" y="3820176"/>
          <a:ext cx="3864417" cy="367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Липецкая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7955" y="3838131"/>
        <a:ext cx="3828507" cy="331908"/>
      </dsp:txXfrm>
    </dsp:sp>
    <dsp:sp modelId="{66A667E4-F7CF-4832-BB62-E55621863443}">
      <dsp:nvSpPr>
        <dsp:cNvPr id="0" name=""/>
        <dsp:cNvSpPr/>
      </dsp:nvSpPr>
      <dsp:spPr>
        <a:xfrm>
          <a:off x="0" y="4202141"/>
          <a:ext cx="3864417" cy="367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Мурманская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7955" y="4220096"/>
        <a:ext cx="3828507" cy="331908"/>
      </dsp:txXfrm>
    </dsp:sp>
    <dsp:sp modelId="{0E6D78FD-C06E-4AA7-9CC6-9AF21F7D34E6}">
      <dsp:nvSpPr>
        <dsp:cNvPr id="0" name=""/>
        <dsp:cNvSpPr/>
      </dsp:nvSpPr>
      <dsp:spPr>
        <a:xfrm>
          <a:off x="0" y="4584107"/>
          <a:ext cx="3864417" cy="367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Новгородская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7955" y="4602062"/>
        <a:ext cx="3828507" cy="3319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DC085-6191-4B7C-A8AF-5A7FE23315E4}">
      <dsp:nvSpPr>
        <dsp:cNvPr id="0" name=""/>
        <dsp:cNvSpPr/>
      </dsp:nvSpPr>
      <dsp:spPr>
        <a:xfrm>
          <a:off x="0" y="43620"/>
          <a:ext cx="3864417" cy="373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Псковская область</a:t>
          </a:r>
          <a:endParaRPr lang="ru-RU" sz="1600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8220" y="61840"/>
        <a:ext cx="3827977" cy="336790"/>
      </dsp:txXfrm>
    </dsp:sp>
    <dsp:sp modelId="{DB0972CF-D9E8-4043-AC71-41543481C324}">
      <dsp:nvSpPr>
        <dsp:cNvPr id="0" name=""/>
        <dsp:cNvSpPr/>
      </dsp:nvSpPr>
      <dsp:spPr>
        <a:xfrm>
          <a:off x="0" y="448530"/>
          <a:ext cx="3864417" cy="373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Ростовская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8220" y="466750"/>
        <a:ext cx="3827977" cy="336790"/>
      </dsp:txXfrm>
    </dsp:sp>
    <dsp:sp modelId="{BBA978A2-4B97-421F-A036-8B61DCB2690C}">
      <dsp:nvSpPr>
        <dsp:cNvPr id="0" name=""/>
        <dsp:cNvSpPr/>
      </dsp:nvSpPr>
      <dsp:spPr>
        <a:xfrm>
          <a:off x="0" y="853440"/>
          <a:ext cx="3864417" cy="373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Рязанская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8220" y="871660"/>
        <a:ext cx="3827977" cy="336790"/>
      </dsp:txXfrm>
    </dsp:sp>
    <dsp:sp modelId="{127A4EE7-C9C0-43AE-9241-263374A2B601}">
      <dsp:nvSpPr>
        <dsp:cNvPr id="0" name=""/>
        <dsp:cNvSpPr/>
      </dsp:nvSpPr>
      <dsp:spPr>
        <a:xfrm>
          <a:off x="0" y="1258350"/>
          <a:ext cx="3864417" cy="373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Свердловская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8220" y="1276570"/>
        <a:ext cx="3827977" cy="336790"/>
      </dsp:txXfrm>
    </dsp:sp>
    <dsp:sp modelId="{A306D4C7-DCCC-4E8D-9853-45E4B8B1BD6E}">
      <dsp:nvSpPr>
        <dsp:cNvPr id="0" name=""/>
        <dsp:cNvSpPr/>
      </dsp:nvSpPr>
      <dsp:spPr>
        <a:xfrm>
          <a:off x="0" y="1663260"/>
          <a:ext cx="3864417" cy="373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Смоленская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8220" y="1681480"/>
        <a:ext cx="3827977" cy="336790"/>
      </dsp:txXfrm>
    </dsp:sp>
    <dsp:sp modelId="{59CB1909-4F06-403F-9C00-B79F0B6303DA}">
      <dsp:nvSpPr>
        <dsp:cNvPr id="0" name=""/>
        <dsp:cNvSpPr/>
      </dsp:nvSpPr>
      <dsp:spPr>
        <a:xfrm>
          <a:off x="0" y="2068170"/>
          <a:ext cx="3864417" cy="373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Тамбовская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8220" y="2086390"/>
        <a:ext cx="3827977" cy="336790"/>
      </dsp:txXfrm>
    </dsp:sp>
    <dsp:sp modelId="{DC16B6FD-F7E2-4ED4-B138-427E2090C51E}">
      <dsp:nvSpPr>
        <dsp:cNvPr id="0" name=""/>
        <dsp:cNvSpPr/>
      </dsp:nvSpPr>
      <dsp:spPr>
        <a:xfrm>
          <a:off x="0" y="2473080"/>
          <a:ext cx="3864417" cy="373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Тверская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8220" y="2491300"/>
        <a:ext cx="3827977" cy="336790"/>
      </dsp:txXfrm>
    </dsp:sp>
    <dsp:sp modelId="{AFFB52EE-2484-412D-A3B5-5451BB5022FC}">
      <dsp:nvSpPr>
        <dsp:cNvPr id="0" name=""/>
        <dsp:cNvSpPr/>
      </dsp:nvSpPr>
      <dsp:spPr>
        <a:xfrm>
          <a:off x="0" y="2877990"/>
          <a:ext cx="3864417" cy="373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Томская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8220" y="2896210"/>
        <a:ext cx="3827977" cy="336790"/>
      </dsp:txXfrm>
    </dsp:sp>
    <dsp:sp modelId="{A4D13F93-A857-4E82-85A0-44EDD65F779C}">
      <dsp:nvSpPr>
        <dsp:cNvPr id="0" name=""/>
        <dsp:cNvSpPr/>
      </dsp:nvSpPr>
      <dsp:spPr>
        <a:xfrm>
          <a:off x="0" y="3282900"/>
          <a:ext cx="3864417" cy="373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Тульская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8220" y="3301120"/>
        <a:ext cx="3827977" cy="336790"/>
      </dsp:txXfrm>
    </dsp:sp>
    <dsp:sp modelId="{A96BD319-D0A3-4F6A-9636-7742F9F770D0}">
      <dsp:nvSpPr>
        <dsp:cNvPr id="0" name=""/>
        <dsp:cNvSpPr/>
      </dsp:nvSpPr>
      <dsp:spPr>
        <a:xfrm>
          <a:off x="0" y="3687810"/>
          <a:ext cx="3864417" cy="373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г. Москва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8220" y="3706030"/>
        <a:ext cx="3827977" cy="336790"/>
      </dsp:txXfrm>
    </dsp:sp>
    <dsp:sp modelId="{3C41FA01-4995-4228-A644-79DB1851111B}">
      <dsp:nvSpPr>
        <dsp:cNvPr id="0" name=""/>
        <dsp:cNvSpPr/>
      </dsp:nvSpPr>
      <dsp:spPr>
        <a:xfrm>
          <a:off x="0" y="4092720"/>
          <a:ext cx="3864417" cy="373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г. Санкт-Петербург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8220" y="4110940"/>
        <a:ext cx="3827977" cy="336790"/>
      </dsp:txXfrm>
    </dsp:sp>
    <dsp:sp modelId="{E1DB749D-C89C-427C-A170-23992F3A1E50}">
      <dsp:nvSpPr>
        <dsp:cNvPr id="0" name=""/>
        <dsp:cNvSpPr/>
      </dsp:nvSpPr>
      <dsp:spPr>
        <a:xfrm>
          <a:off x="0" y="4497630"/>
          <a:ext cx="3864417" cy="373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Чукотский автономный округ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18220" y="4515850"/>
        <a:ext cx="3827977" cy="3367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C6A17-41FD-4FF2-B205-381F4DE88B1F}">
      <dsp:nvSpPr>
        <dsp:cNvPr id="0" name=""/>
        <dsp:cNvSpPr/>
      </dsp:nvSpPr>
      <dsp:spPr>
        <a:xfrm>
          <a:off x="0" y="52744"/>
          <a:ext cx="4357747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Кабардино-Балкарская Республика</a:t>
          </a:r>
          <a:endParaRPr lang="ru-RU" sz="1600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26501" y="79245"/>
        <a:ext cx="4304745" cy="489878"/>
      </dsp:txXfrm>
    </dsp:sp>
    <dsp:sp modelId="{67513FD6-4A23-49E7-83DE-9F8929A313E5}">
      <dsp:nvSpPr>
        <dsp:cNvPr id="0" name=""/>
        <dsp:cNvSpPr/>
      </dsp:nvSpPr>
      <dsp:spPr>
        <a:xfrm>
          <a:off x="0" y="679144"/>
          <a:ext cx="4357747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Республика Саха (Якутия)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26501" y="705645"/>
        <a:ext cx="4304745" cy="489878"/>
      </dsp:txXfrm>
    </dsp:sp>
    <dsp:sp modelId="{1FE2A914-0282-436B-8B17-A7C1562DF5DE}">
      <dsp:nvSpPr>
        <dsp:cNvPr id="0" name=""/>
        <dsp:cNvSpPr/>
      </dsp:nvSpPr>
      <dsp:spPr>
        <a:xfrm>
          <a:off x="0" y="1305544"/>
          <a:ext cx="4357747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Чеченская Республика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26501" y="1332045"/>
        <a:ext cx="4304745" cy="489878"/>
      </dsp:txXfrm>
    </dsp:sp>
    <dsp:sp modelId="{81F201E8-A05E-47A1-8A1F-10E07B3981F7}">
      <dsp:nvSpPr>
        <dsp:cNvPr id="0" name=""/>
        <dsp:cNvSpPr/>
      </dsp:nvSpPr>
      <dsp:spPr>
        <a:xfrm>
          <a:off x="0" y="1931944"/>
          <a:ext cx="4357747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Республика Северная Осетия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26501" y="1958445"/>
        <a:ext cx="4304745" cy="489878"/>
      </dsp:txXfrm>
    </dsp:sp>
    <dsp:sp modelId="{B4D5676F-62F7-474A-81B0-179B0BBD4FA9}">
      <dsp:nvSpPr>
        <dsp:cNvPr id="0" name=""/>
        <dsp:cNvSpPr/>
      </dsp:nvSpPr>
      <dsp:spPr>
        <a:xfrm>
          <a:off x="0" y="2558344"/>
          <a:ext cx="4357747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Республика Ингушетия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26501" y="2584845"/>
        <a:ext cx="4304745" cy="489878"/>
      </dsp:txXfrm>
    </dsp:sp>
    <dsp:sp modelId="{765F71FB-358A-466B-BC16-DBA8CD075331}">
      <dsp:nvSpPr>
        <dsp:cNvPr id="0" name=""/>
        <dsp:cNvSpPr/>
      </dsp:nvSpPr>
      <dsp:spPr>
        <a:xfrm>
          <a:off x="0" y="3184745"/>
          <a:ext cx="4357747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Тюменская область</a:t>
          </a:r>
          <a:endParaRPr lang="ru-RU" sz="1600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26501" y="3211246"/>
        <a:ext cx="4304745" cy="4898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D4F89-7BFB-4401-A8B1-E2ADD7205EE0}">
      <dsp:nvSpPr>
        <dsp:cNvPr id="0" name=""/>
        <dsp:cNvSpPr/>
      </dsp:nvSpPr>
      <dsp:spPr>
        <a:xfrm>
          <a:off x="0" y="52744"/>
          <a:ext cx="3617752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Калининградская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26501" y="79245"/>
        <a:ext cx="3564750" cy="489878"/>
      </dsp:txXfrm>
    </dsp:sp>
    <dsp:sp modelId="{8C933D06-8BB4-41DA-A9E0-59CBA19F1634}">
      <dsp:nvSpPr>
        <dsp:cNvPr id="0" name=""/>
        <dsp:cNvSpPr/>
      </dsp:nvSpPr>
      <dsp:spPr>
        <a:xfrm>
          <a:off x="0" y="679144"/>
          <a:ext cx="3617752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Забайкальский край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26501" y="705645"/>
        <a:ext cx="3564750" cy="489878"/>
      </dsp:txXfrm>
    </dsp:sp>
    <dsp:sp modelId="{4F8EB24E-54D4-4F13-A120-9EF28D0CF91B}">
      <dsp:nvSpPr>
        <dsp:cNvPr id="0" name=""/>
        <dsp:cNvSpPr/>
      </dsp:nvSpPr>
      <dsp:spPr>
        <a:xfrm>
          <a:off x="0" y="1305544"/>
          <a:ext cx="3617752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Приморский край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26501" y="1332045"/>
        <a:ext cx="3564750" cy="489878"/>
      </dsp:txXfrm>
    </dsp:sp>
    <dsp:sp modelId="{2F529E50-BE12-476C-B1F7-854F121E03AE}">
      <dsp:nvSpPr>
        <dsp:cNvPr id="0" name=""/>
        <dsp:cNvSpPr/>
      </dsp:nvSpPr>
      <dsp:spPr>
        <a:xfrm>
          <a:off x="0" y="1931944"/>
          <a:ext cx="3617752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Республика Бурятия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26501" y="1958445"/>
        <a:ext cx="3564750" cy="489878"/>
      </dsp:txXfrm>
    </dsp:sp>
    <dsp:sp modelId="{8E47663F-BA22-4B00-A155-0310FAC7EE92}">
      <dsp:nvSpPr>
        <dsp:cNvPr id="0" name=""/>
        <dsp:cNvSpPr/>
      </dsp:nvSpPr>
      <dsp:spPr>
        <a:xfrm>
          <a:off x="0" y="2558344"/>
          <a:ext cx="3617752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Хабаровский край</a:t>
          </a:r>
          <a:endParaRPr lang="ru-RU" sz="1600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26501" y="2584845"/>
        <a:ext cx="3564750" cy="489878"/>
      </dsp:txXfrm>
    </dsp:sp>
    <dsp:sp modelId="{C09CD2AD-F5FD-4DF8-83BB-68C1A73FBC52}">
      <dsp:nvSpPr>
        <dsp:cNvPr id="0" name=""/>
        <dsp:cNvSpPr/>
      </dsp:nvSpPr>
      <dsp:spPr>
        <a:xfrm>
          <a:off x="0" y="3184745"/>
          <a:ext cx="3617752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1" kern="1200" smtClean="0">
              <a:solidFill>
                <a:srgbClr val="000099"/>
              </a:solidFill>
              <a:latin typeface="Cambria" panose="02040503050406030204" pitchFamily="18" charset="0"/>
            </a:rPr>
            <a:t>Иркутская область</a:t>
          </a:r>
          <a:endParaRPr lang="ru-RU" sz="1600" kern="120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26501" y="3211246"/>
        <a:ext cx="3564750" cy="489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F00F9-3D77-49A5-9A86-9FFC74813641}">
      <dsp:nvSpPr>
        <dsp:cNvPr id="0" name=""/>
        <dsp:cNvSpPr/>
      </dsp:nvSpPr>
      <dsp:spPr>
        <a:xfrm>
          <a:off x="4536" y="1188466"/>
          <a:ext cx="4171406" cy="781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+mj-lt"/>
            </a:rPr>
            <a:t>Федеральные общественные наблюдатели</a:t>
          </a:r>
          <a:endParaRPr lang="ru-RU" sz="1800" kern="1200" dirty="0">
            <a:latin typeface="+mj-lt"/>
          </a:endParaRPr>
        </a:p>
      </dsp:txBody>
      <dsp:txXfrm>
        <a:off x="27429" y="1211359"/>
        <a:ext cx="4125620" cy="735824"/>
      </dsp:txXfrm>
    </dsp:sp>
    <dsp:sp modelId="{DB36660E-4AF4-451D-86EF-AA4FA99BC860}">
      <dsp:nvSpPr>
        <dsp:cNvPr id="0" name=""/>
        <dsp:cNvSpPr/>
      </dsp:nvSpPr>
      <dsp:spPr>
        <a:xfrm>
          <a:off x="421677" y="1970076"/>
          <a:ext cx="417140" cy="586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207"/>
              </a:lnTo>
              <a:lnTo>
                <a:pt x="417140" y="58620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FBDA4-3493-4100-A087-62F44BE26BC6}">
      <dsp:nvSpPr>
        <dsp:cNvPr id="0" name=""/>
        <dsp:cNvSpPr/>
      </dsp:nvSpPr>
      <dsp:spPr>
        <a:xfrm>
          <a:off x="838817" y="2165478"/>
          <a:ext cx="3288002" cy="781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+mj-lt"/>
            </a:rPr>
            <a:t>Налажено взаимодействие                     </a:t>
          </a:r>
          <a:r>
            <a:rPr lang="ru-RU" sz="2000" b="1" kern="1200" dirty="0" smtClean="0">
              <a:solidFill>
                <a:srgbClr val="C00000"/>
              </a:solidFill>
              <a:latin typeface="+mj-lt"/>
            </a:rPr>
            <a:t>с 56 вузами</a:t>
          </a:r>
          <a:endParaRPr lang="ru-RU" sz="2000" kern="1200" dirty="0">
            <a:solidFill>
              <a:srgbClr val="C00000"/>
            </a:solidFill>
            <a:latin typeface="+mj-lt"/>
          </a:endParaRPr>
        </a:p>
      </dsp:txBody>
      <dsp:txXfrm>
        <a:off x="861710" y="2188371"/>
        <a:ext cx="3242216" cy="735824"/>
      </dsp:txXfrm>
    </dsp:sp>
    <dsp:sp modelId="{3C1435DE-7DC3-4F7F-AB37-35D29737178A}">
      <dsp:nvSpPr>
        <dsp:cNvPr id="0" name=""/>
        <dsp:cNvSpPr/>
      </dsp:nvSpPr>
      <dsp:spPr>
        <a:xfrm>
          <a:off x="421677" y="1970076"/>
          <a:ext cx="417140" cy="1563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220"/>
              </a:lnTo>
              <a:lnTo>
                <a:pt x="417140" y="15632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75D6B-D2D2-4513-8A51-3E6E442510DA}">
      <dsp:nvSpPr>
        <dsp:cNvPr id="0" name=""/>
        <dsp:cNvSpPr/>
      </dsp:nvSpPr>
      <dsp:spPr>
        <a:xfrm>
          <a:off x="838817" y="3142491"/>
          <a:ext cx="3288027" cy="781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+mj-lt"/>
            </a:rPr>
            <a:t>Не оказали активного содействия </a:t>
          </a:r>
          <a:r>
            <a:rPr lang="ru-RU" sz="2000" b="1" kern="1200" dirty="0" smtClean="0">
              <a:solidFill>
                <a:srgbClr val="C00000"/>
              </a:solidFill>
              <a:latin typeface="+mj-lt"/>
            </a:rPr>
            <a:t>28 вузов</a:t>
          </a:r>
          <a:endParaRPr lang="ru-RU" sz="1200" kern="1200" dirty="0">
            <a:solidFill>
              <a:srgbClr val="C00000"/>
            </a:solidFill>
            <a:latin typeface="+mj-lt"/>
          </a:endParaRPr>
        </a:p>
      </dsp:txBody>
      <dsp:txXfrm>
        <a:off x="861710" y="3165384"/>
        <a:ext cx="3242241" cy="735824"/>
      </dsp:txXfrm>
    </dsp:sp>
    <dsp:sp modelId="{98C84EF7-5D61-48B7-B129-051A22350C06}">
      <dsp:nvSpPr>
        <dsp:cNvPr id="0" name=""/>
        <dsp:cNvSpPr/>
      </dsp:nvSpPr>
      <dsp:spPr>
        <a:xfrm>
          <a:off x="4566748" y="1188466"/>
          <a:ext cx="4789754" cy="781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latin typeface="+mj-lt"/>
            </a:rPr>
            <a:t>Онлайн-наблюдатели</a:t>
          </a:r>
          <a:endParaRPr lang="ru-RU" sz="1800" u="none" kern="1200" dirty="0">
            <a:latin typeface="+mj-lt"/>
          </a:endParaRPr>
        </a:p>
      </dsp:txBody>
      <dsp:txXfrm>
        <a:off x="4589641" y="1211359"/>
        <a:ext cx="4743968" cy="735824"/>
      </dsp:txXfrm>
    </dsp:sp>
    <dsp:sp modelId="{F0B42212-7E56-4C54-A51C-22F05D13F7DE}">
      <dsp:nvSpPr>
        <dsp:cNvPr id="0" name=""/>
        <dsp:cNvSpPr/>
      </dsp:nvSpPr>
      <dsp:spPr>
        <a:xfrm>
          <a:off x="5045723" y="1970076"/>
          <a:ext cx="478975" cy="586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207"/>
              </a:lnTo>
              <a:lnTo>
                <a:pt x="478975" y="58620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3DA68-AE84-46C8-9C33-045CF79DCEE7}">
      <dsp:nvSpPr>
        <dsp:cNvPr id="0" name=""/>
        <dsp:cNvSpPr/>
      </dsp:nvSpPr>
      <dsp:spPr>
        <a:xfrm>
          <a:off x="5524699" y="2165478"/>
          <a:ext cx="3289866" cy="781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rPr>
            <a:t>Налажено взаимодействие                         </a:t>
          </a:r>
          <a:r>
            <a:rPr lang="ru-RU" sz="2000" b="1" kern="1200" dirty="0" smtClean="0">
              <a:solidFill>
                <a:srgbClr val="C00000"/>
              </a:solidFill>
              <a:latin typeface="+mj-lt"/>
              <a:ea typeface="Verdana" pitchFamily="34" charset="0"/>
              <a:cs typeface="Verdana" pitchFamily="34" charset="0"/>
            </a:rPr>
            <a:t>с 27 вузами</a:t>
          </a:r>
          <a:endParaRPr lang="ru-RU" sz="2000" b="1" kern="1200" dirty="0">
            <a:solidFill>
              <a:srgbClr val="C00000"/>
            </a:solidFill>
            <a:latin typeface="+mj-lt"/>
            <a:ea typeface="Verdana" pitchFamily="34" charset="0"/>
            <a:cs typeface="Verdana" pitchFamily="34" charset="0"/>
          </a:endParaRPr>
        </a:p>
      </dsp:txBody>
      <dsp:txXfrm>
        <a:off x="5547592" y="2188371"/>
        <a:ext cx="3244080" cy="735824"/>
      </dsp:txXfrm>
    </dsp:sp>
    <dsp:sp modelId="{4112DD6B-C107-4222-B6F6-60D85AE2A214}">
      <dsp:nvSpPr>
        <dsp:cNvPr id="0" name=""/>
        <dsp:cNvSpPr/>
      </dsp:nvSpPr>
      <dsp:spPr>
        <a:xfrm>
          <a:off x="5045723" y="1970076"/>
          <a:ext cx="478975" cy="1563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220"/>
              </a:lnTo>
              <a:lnTo>
                <a:pt x="478975" y="15632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29AB8-BA45-4313-866A-C54C4D91396E}">
      <dsp:nvSpPr>
        <dsp:cNvPr id="0" name=""/>
        <dsp:cNvSpPr/>
      </dsp:nvSpPr>
      <dsp:spPr>
        <a:xfrm>
          <a:off x="5524699" y="3142491"/>
          <a:ext cx="3312438" cy="781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rPr>
            <a:t>Активное взаимодействие                          </a:t>
          </a:r>
          <a:r>
            <a:rPr lang="ru-RU" sz="2000" b="1" kern="1200" dirty="0" smtClean="0">
              <a:solidFill>
                <a:srgbClr val="C00000"/>
              </a:solidFill>
              <a:latin typeface="+mj-lt"/>
              <a:ea typeface="Verdana" pitchFamily="34" charset="0"/>
              <a:cs typeface="Verdana" pitchFamily="34" charset="0"/>
            </a:rPr>
            <a:t>с 16 вузами</a:t>
          </a:r>
          <a:endParaRPr lang="ru-RU" sz="2000" b="1" kern="1200" dirty="0">
            <a:solidFill>
              <a:srgbClr val="C00000"/>
            </a:solidFill>
            <a:latin typeface="+mj-lt"/>
            <a:ea typeface="Verdana" pitchFamily="34" charset="0"/>
            <a:cs typeface="Verdana" pitchFamily="34" charset="0"/>
          </a:endParaRPr>
        </a:p>
      </dsp:txBody>
      <dsp:txXfrm>
        <a:off x="5547592" y="3165384"/>
        <a:ext cx="3266652" cy="735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EDEC2F75-FCCB-42C2-8237-B3C7151632C8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0"/>
            <a:ext cx="2945659" cy="49641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30090"/>
            <a:ext cx="2945659" cy="49641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C845E890-84A1-40DF-A2DC-A00A91FB5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67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C5C2B448-BF1C-4903-9BB9-72D95404CA9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746125"/>
            <a:ext cx="51371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705"/>
            <a:ext cx="5438775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21"/>
            <a:ext cx="2946400" cy="49641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21"/>
            <a:ext cx="2946400" cy="49641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4397D79E-4DCD-4DD4-9470-61CC1710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1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6035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2070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8105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4141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80176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210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246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281" algn="l" defTabSz="11520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8675" y="744538"/>
            <a:ext cx="51403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6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30263" y="746125"/>
            <a:ext cx="51371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311E14-13E5-4757-8F73-EF6EFAADAB49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5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30263" y="746125"/>
            <a:ext cx="51371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311E14-13E5-4757-8F73-EF6EFAADAB49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5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30263" y="746125"/>
            <a:ext cx="51371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омер слайда 3"/>
          <p:cNvSpPr txBox="1">
            <a:spLocks noGrp="1"/>
          </p:cNvSpPr>
          <p:nvPr/>
        </p:nvSpPr>
        <p:spPr bwMode="auto">
          <a:xfrm>
            <a:off x="3849689" y="9430224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D632AC6-F3C7-4960-A4AD-9A81D41DD81B}" type="slidenum">
              <a:rPr lang="ru-RU" altLang="ru-RU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57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8675" y="744538"/>
            <a:ext cx="51403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омер слайда 3"/>
          <p:cNvSpPr txBox="1">
            <a:spLocks noGrp="1"/>
          </p:cNvSpPr>
          <p:nvPr/>
        </p:nvSpPr>
        <p:spPr bwMode="auto">
          <a:xfrm>
            <a:off x="3849689" y="9430220"/>
            <a:ext cx="2946400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D632AC6-F3C7-4960-A4AD-9A81D41DD81B}" type="slidenum">
              <a:rPr lang="ru-RU" altLang="ru-RU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05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30263" y="746125"/>
            <a:ext cx="51371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омер слайда 3"/>
          <p:cNvSpPr txBox="1">
            <a:spLocks noGrp="1"/>
          </p:cNvSpPr>
          <p:nvPr/>
        </p:nvSpPr>
        <p:spPr bwMode="auto">
          <a:xfrm>
            <a:off x="3849688" y="9430221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D632AC6-F3C7-4960-A4AD-9A81D41DD81B}" type="slidenum">
              <a:rPr lang="ru-RU" altLang="ru-RU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59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8675" y="744538"/>
            <a:ext cx="51403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омер слайда 3"/>
          <p:cNvSpPr txBox="1">
            <a:spLocks noGrp="1"/>
          </p:cNvSpPr>
          <p:nvPr/>
        </p:nvSpPr>
        <p:spPr bwMode="auto">
          <a:xfrm>
            <a:off x="3849689" y="9430220"/>
            <a:ext cx="2946400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D632AC6-F3C7-4960-A4AD-9A81D41DD81B}" type="slidenum">
              <a:rPr lang="ru-RU" altLang="ru-RU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42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30263" y="746125"/>
            <a:ext cx="51371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311E14-13E5-4757-8F73-EF6EFAADAB49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57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30263" y="746125"/>
            <a:ext cx="51371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970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7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2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972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920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7"/>
            <a:ext cx="7308692" cy="19323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2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4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6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8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6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12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64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17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812A5EE6-B5F7-4B93-A0C6-BED753FAA723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C53CBC5-E89F-4C1D-BDA1-7E938B49D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597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436FAEB-A760-4ADA-B5B4-221C607C5C10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1862F30-84C8-4C4F-B1BD-E4CF91DB6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688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6"/>
            <a:ext cx="8874840" cy="15017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95"/>
            <a:ext cx="8874840" cy="165402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21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1042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63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208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606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312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648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4170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24242C5-92CC-4D56-9902-2D336C308EE4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7D6507A-CABD-44A2-8C70-00B4C0C5F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455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323227"/>
            <a:ext cx="4611436" cy="374212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323227"/>
            <a:ext cx="4611436" cy="374212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D81C631-9591-445F-93EA-3979E993BC75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66A6A33-BA0E-4997-898D-02B818382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772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1" y="302803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45"/>
            <a:ext cx="4613250" cy="70536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2124" indent="0">
              <a:buNone/>
              <a:defRPr sz="2400" b="1"/>
            </a:lvl2pPr>
            <a:lvl3pPr marL="1104250" indent="0">
              <a:buNone/>
              <a:defRPr sz="2100" b="1"/>
            </a:lvl3pPr>
            <a:lvl4pPr marL="1656375" indent="0">
              <a:buNone/>
              <a:defRPr sz="1900" b="1"/>
            </a:lvl4pPr>
            <a:lvl5pPr marL="2208500" indent="0">
              <a:buNone/>
              <a:defRPr sz="1900" b="1"/>
            </a:lvl5pPr>
            <a:lvl6pPr marL="2760625" indent="0">
              <a:buNone/>
              <a:defRPr sz="1900" b="1"/>
            </a:lvl6pPr>
            <a:lvl7pPr marL="3312750" indent="0">
              <a:buNone/>
              <a:defRPr sz="1900" b="1"/>
            </a:lvl7pPr>
            <a:lvl8pPr marL="3864876" indent="0">
              <a:buNone/>
              <a:defRPr sz="1900" b="1"/>
            </a:lvl8pPr>
            <a:lvl9pPr marL="441700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97905"/>
            <a:ext cx="4613250" cy="435647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86" y="1692545"/>
            <a:ext cx="4615062" cy="70536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2124" indent="0">
              <a:buNone/>
              <a:defRPr sz="2400" b="1"/>
            </a:lvl2pPr>
            <a:lvl3pPr marL="1104250" indent="0">
              <a:buNone/>
              <a:defRPr sz="2100" b="1"/>
            </a:lvl3pPr>
            <a:lvl4pPr marL="1656375" indent="0">
              <a:buNone/>
              <a:defRPr sz="1900" b="1"/>
            </a:lvl4pPr>
            <a:lvl5pPr marL="2208500" indent="0">
              <a:buNone/>
              <a:defRPr sz="1900" b="1"/>
            </a:lvl5pPr>
            <a:lvl6pPr marL="2760625" indent="0">
              <a:buNone/>
              <a:defRPr sz="1900" b="1"/>
            </a:lvl6pPr>
            <a:lvl7pPr marL="3312750" indent="0">
              <a:buNone/>
              <a:defRPr sz="1900" b="1"/>
            </a:lvl7pPr>
            <a:lvl8pPr marL="3864876" indent="0">
              <a:buNone/>
              <a:defRPr sz="1900" b="1"/>
            </a:lvl8pPr>
            <a:lvl9pPr marL="441700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86" y="2397905"/>
            <a:ext cx="4615062" cy="435647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59AE7A0-399C-4C59-B57B-15EA6331BF12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34512FB7-0148-4F48-9718-17A178BFC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918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B76F391-F105-4A97-B5F0-761DE6274C2B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3A2DDF6-0D99-4CBA-BE47-4AD8A180A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990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7EADF90-B592-4B2D-8C3E-499F5E7B17D9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D818CE8-3D51-4025-AC52-19458E9A8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48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3" y="301055"/>
            <a:ext cx="3435013" cy="128121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301072"/>
            <a:ext cx="5836802" cy="645332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3" y="158227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52124" indent="0">
              <a:buNone/>
              <a:defRPr sz="1400"/>
            </a:lvl2pPr>
            <a:lvl3pPr marL="1104250" indent="0">
              <a:buNone/>
              <a:defRPr sz="1300"/>
            </a:lvl3pPr>
            <a:lvl4pPr marL="1656375" indent="0">
              <a:buNone/>
              <a:defRPr sz="1100"/>
            </a:lvl4pPr>
            <a:lvl5pPr marL="2208500" indent="0">
              <a:buNone/>
              <a:defRPr sz="1100"/>
            </a:lvl5pPr>
            <a:lvl6pPr marL="2760625" indent="0">
              <a:buNone/>
              <a:defRPr sz="1100"/>
            </a:lvl6pPr>
            <a:lvl7pPr marL="3312750" indent="0">
              <a:buNone/>
              <a:defRPr sz="1100"/>
            </a:lvl7pPr>
            <a:lvl8pPr marL="3864876" indent="0">
              <a:buNone/>
              <a:defRPr sz="1100"/>
            </a:lvl8pPr>
            <a:lvl9pPr marL="441700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A0B73BB8-66AE-4169-A11E-5B24A5710E65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63C9A8C-D586-48D0-B0CC-F77FCBACF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672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8" y="5292891"/>
            <a:ext cx="6264593" cy="6248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8" y="675612"/>
            <a:ext cx="6264593" cy="4536758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52124" indent="0">
              <a:buNone/>
              <a:defRPr sz="3400"/>
            </a:lvl2pPr>
            <a:lvl3pPr marL="1104250" indent="0">
              <a:buNone/>
              <a:defRPr sz="2900"/>
            </a:lvl3pPr>
            <a:lvl4pPr marL="1656375" indent="0">
              <a:buNone/>
              <a:defRPr sz="2400"/>
            </a:lvl4pPr>
            <a:lvl5pPr marL="2208500" indent="0">
              <a:buNone/>
              <a:defRPr sz="2400"/>
            </a:lvl5pPr>
            <a:lvl6pPr marL="2760625" indent="0">
              <a:buNone/>
              <a:defRPr sz="2400"/>
            </a:lvl6pPr>
            <a:lvl7pPr marL="3312750" indent="0">
              <a:buNone/>
              <a:defRPr sz="2400"/>
            </a:lvl7pPr>
            <a:lvl8pPr marL="3864876" indent="0">
              <a:buNone/>
              <a:defRPr sz="2400"/>
            </a:lvl8pPr>
            <a:lvl9pPr marL="4417002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8" y="5917760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52124" indent="0">
              <a:buNone/>
              <a:defRPr sz="1400"/>
            </a:lvl2pPr>
            <a:lvl3pPr marL="1104250" indent="0">
              <a:buNone/>
              <a:defRPr sz="1300"/>
            </a:lvl3pPr>
            <a:lvl4pPr marL="1656375" indent="0">
              <a:buNone/>
              <a:defRPr sz="1100"/>
            </a:lvl4pPr>
            <a:lvl5pPr marL="2208500" indent="0">
              <a:buNone/>
              <a:defRPr sz="1100"/>
            </a:lvl5pPr>
            <a:lvl6pPr marL="2760625" indent="0">
              <a:buNone/>
              <a:defRPr sz="1100"/>
            </a:lvl6pPr>
            <a:lvl7pPr marL="3312750" indent="0">
              <a:buNone/>
              <a:defRPr sz="1100"/>
            </a:lvl7pPr>
            <a:lvl8pPr marL="3864876" indent="0">
              <a:buNone/>
              <a:defRPr sz="1100"/>
            </a:lvl8pPr>
            <a:lvl9pPr marL="441700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3A04EFE-AF14-4FEC-AF8F-782B780BCB95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0CE8071C-A4CF-4E31-BB49-E3C9EA9B0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838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805C614-E64A-4667-9BBA-144DEABC87E6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A9B1B0A-D880-49C8-8C9A-84CE407BF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2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27539"/>
            <a:ext cx="2349222" cy="4837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27539"/>
            <a:ext cx="6873650" cy="4837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592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27538"/>
            <a:ext cx="2349222" cy="4837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27538"/>
            <a:ext cx="6873650" cy="4837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2C5E698-29F3-4F1E-BD12-AD93FB800770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A1D7B46-B350-473F-BEA0-462260B48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2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979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7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B4D2-08EA-4C8D-A70D-7E4937D313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9003-F8CD-43F2-B0C6-E1ABB17BD6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23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608A-D552-4CEE-B113-B9E9A5EB2F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7FD4-F7AA-464A-800E-8BD914CBC0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0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3"/>
            <a:ext cx="8874840" cy="150175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3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0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1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2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C5B90-09BF-4DC4-ACA6-03A83274F1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CEE9-9F44-48B2-913D-6B7AE6FB49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1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323226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323226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3151-37B2-4273-BA97-17F6876589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7487-BD6E-4B6C-8F6A-590EC0B85D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08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1" y="302803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4"/>
            <a:ext cx="4613250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97900"/>
            <a:ext cx="4613250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86" y="1692534"/>
            <a:ext cx="4615062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86" y="2397900"/>
            <a:ext cx="4615062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79AD-39B2-400C-9E12-44E27EF445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D6E3-6B44-40CF-ABC3-A96BD4A7EA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75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BE2A-32EC-4604-97BB-7F8BF289FD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D377-CBDF-4549-9318-D3BF82CD97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22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DDCA-D51B-450F-BEFC-C1C62F5A99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B7D7-D937-487F-9006-DD11AC4A0D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28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65" y="301049"/>
            <a:ext cx="3435013" cy="128121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301066"/>
            <a:ext cx="5836802" cy="645332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65" y="1582269"/>
            <a:ext cx="3435013" cy="5172114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A8A8-2080-4953-A41D-3E2842A837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05051-6805-4EA4-8B56-20B84B70B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6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80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8" y="5292885"/>
            <a:ext cx="6264593" cy="62485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8" y="675612"/>
            <a:ext cx="6264593" cy="4536758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6035" indent="0">
              <a:buNone/>
              <a:defRPr sz="3500"/>
            </a:lvl2pPr>
            <a:lvl3pPr marL="1152070" indent="0">
              <a:buNone/>
              <a:defRPr sz="3000"/>
            </a:lvl3pPr>
            <a:lvl4pPr marL="1728105" indent="0">
              <a:buNone/>
              <a:defRPr sz="2500"/>
            </a:lvl4pPr>
            <a:lvl5pPr marL="2304141" indent="0">
              <a:buNone/>
              <a:defRPr sz="2500"/>
            </a:lvl5pPr>
            <a:lvl6pPr marL="2880176" indent="0">
              <a:buNone/>
              <a:defRPr sz="2500"/>
            </a:lvl6pPr>
            <a:lvl7pPr marL="3456210" indent="0">
              <a:buNone/>
              <a:defRPr sz="2500"/>
            </a:lvl7pPr>
            <a:lvl8pPr marL="4032246" indent="0">
              <a:buNone/>
              <a:defRPr sz="2500"/>
            </a:lvl8pPr>
            <a:lvl9pPr marL="4608281" indent="0">
              <a:buNone/>
              <a:defRPr sz="2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8" y="5917823"/>
            <a:ext cx="6264593" cy="887398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491E-1C28-4D79-830C-B137D6FBBD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00CB-71BC-46B4-9D9B-DF5536A0EC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B0A9-9D9A-4D3E-BD73-ED2387686A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AEF4-5FA7-4A51-876D-864DD24752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40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27540"/>
            <a:ext cx="2349222" cy="4837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27540"/>
            <a:ext cx="6873650" cy="4837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564A-4B03-4BDB-9E8F-F01745D3D5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73B8-A3B2-4044-9D5B-FC4FCE596E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30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979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7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B4D2-08EA-4C8D-A70D-7E4937D313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9003-F8CD-43F2-B0C6-E1ABB17BD6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27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608A-D552-4CEE-B113-B9E9A5EB2F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7FD4-F7AA-464A-800E-8BD914CBC0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02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3"/>
            <a:ext cx="8874840" cy="150175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3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0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1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2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C5B90-09BF-4DC4-ACA6-03A83274F1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CEE9-9F44-48B2-913D-6B7AE6FB49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2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323226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323226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3151-37B2-4273-BA97-17F6876589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7487-BD6E-4B6C-8F6A-590EC0B85D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98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1" y="302803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4"/>
            <a:ext cx="4613250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97900"/>
            <a:ext cx="4613250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86" y="1692534"/>
            <a:ext cx="4615062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86" y="2397900"/>
            <a:ext cx="4615062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79AD-39B2-400C-9E12-44E27EF445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D6E3-6B44-40CF-ABC3-A96BD4A7EA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52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BE2A-32EC-4604-97BB-7F8BF289FD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D377-CBDF-4549-9318-D3BF82CD97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73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DDCA-D51B-450F-BEFC-C1C62F5A99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B7D7-D937-487F-9006-DD11AC4A0D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1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3"/>
            <a:ext cx="8874840" cy="150175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3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0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1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2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08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65" y="301049"/>
            <a:ext cx="3435013" cy="128121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301066"/>
            <a:ext cx="5836802" cy="645332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65" y="1582269"/>
            <a:ext cx="3435013" cy="5172114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A8A8-2080-4953-A41D-3E2842A837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05051-6805-4EA4-8B56-20B84B70B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45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8" y="5292885"/>
            <a:ext cx="6264593" cy="62485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8" y="675612"/>
            <a:ext cx="6264593" cy="4536758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6035" indent="0">
              <a:buNone/>
              <a:defRPr sz="3500"/>
            </a:lvl2pPr>
            <a:lvl3pPr marL="1152070" indent="0">
              <a:buNone/>
              <a:defRPr sz="3000"/>
            </a:lvl3pPr>
            <a:lvl4pPr marL="1728105" indent="0">
              <a:buNone/>
              <a:defRPr sz="2500"/>
            </a:lvl4pPr>
            <a:lvl5pPr marL="2304141" indent="0">
              <a:buNone/>
              <a:defRPr sz="2500"/>
            </a:lvl5pPr>
            <a:lvl6pPr marL="2880176" indent="0">
              <a:buNone/>
              <a:defRPr sz="2500"/>
            </a:lvl6pPr>
            <a:lvl7pPr marL="3456210" indent="0">
              <a:buNone/>
              <a:defRPr sz="2500"/>
            </a:lvl7pPr>
            <a:lvl8pPr marL="4032246" indent="0">
              <a:buNone/>
              <a:defRPr sz="2500"/>
            </a:lvl8pPr>
            <a:lvl9pPr marL="4608281" indent="0">
              <a:buNone/>
              <a:defRPr sz="2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8" y="5917823"/>
            <a:ext cx="6264593" cy="887398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491E-1C28-4D79-830C-B137D6FBBD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00CB-71BC-46B4-9D9B-DF5536A0EC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61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B0A9-9D9A-4D3E-BD73-ED2387686A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AEF4-5FA7-4A51-876D-864DD24752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82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27540"/>
            <a:ext cx="2349222" cy="4837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27540"/>
            <a:ext cx="6873650" cy="4837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564A-4B03-4BDB-9E8F-F01745D3D5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73B8-A3B2-4044-9D5B-FC4FCE596E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91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9016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7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9C21-2285-4479-8A41-140C0F2A7EC7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F3BC6-6774-4370-A2C8-85A8868313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168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37DB-3367-4363-926B-8A2F286AC335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3370-2CA9-4737-976B-6EE87CF23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871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3"/>
            <a:ext cx="8874840" cy="150175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3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0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1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2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1287-DC44-4C7D-B984-904063C2A12D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F474-9D3B-4ED1-8B57-34A776B467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79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323223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323223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025C-A877-498C-8388-4C84E6FD446E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CBC6-F094-43EB-BB63-CF861E2B46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4884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1" y="302803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4"/>
            <a:ext cx="4613250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97900"/>
            <a:ext cx="4613250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86" y="1692534"/>
            <a:ext cx="4615062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86" y="2397900"/>
            <a:ext cx="4615062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4679-3620-40C8-88BF-56A2A65689F9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DA09-3C9E-4BF9-8877-42D1225D56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832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0378A-9DEA-4883-AEA9-7DD6E7459625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5FEF-9E52-4CE3-9F70-8EDBCD5CA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555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323223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323223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74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23453-98B7-4F72-86DF-96C10F8AED5A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B498-BC71-43AB-BD1B-A0CFC6438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402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3" y="301049"/>
            <a:ext cx="3435013" cy="128121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301066"/>
            <a:ext cx="5836802" cy="645332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3" y="1582269"/>
            <a:ext cx="3435013" cy="5172114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3B9F5-7664-4746-871A-A2084BC8660D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2060-6A2E-4818-AFBB-18F2D252F3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90231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8" y="5292885"/>
            <a:ext cx="6264593" cy="62485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8" y="675612"/>
            <a:ext cx="6264593" cy="4536758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6035" indent="0">
              <a:buNone/>
              <a:defRPr sz="3500"/>
            </a:lvl2pPr>
            <a:lvl3pPr marL="1152070" indent="0">
              <a:buNone/>
              <a:defRPr sz="3000"/>
            </a:lvl3pPr>
            <a:lvl4pPr marL="1728105" indent="0">
              <a:buNone/>
              <a:defRPr sz="2500"/>
            </a:lvl4pPr>
            <a:lvl5pPr marL="2304141" indent="0">
              <a:buNone/>
              <a:defRPr sz="2500"/>
            </a:lvl5pPr>
            <a:lvl6pPr marL="2880176" indent="0">
              <a:buNone/>
              <a:defRPr sz="2500"/>
            </a:lvl6pPr>
            <a:lvl7pPr marL="3456210" indent="0">
              <a:buNone/>
              <a:defRPr sz="2500"/>
            </a:lvl7pPr>
            <a:lvl8pPr marL="4032246" indent="0">
              <a:buNone/>
              <a:defRPr sz="2500"/>
            </a:lvl8pPr>
            <a:lvl9pPr marL="4608281" indent="0">
              <a:buNone/>
              <a:defRPr sz="2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8" y="5917861"/>
            <a:ext cx="6264593" cy="887398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7B75-9745-4991-9682-CA89B0B0C1F4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FA56-F52C-424D-BE6D-4E2AE00FF3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5552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3072-4AD8-439D-B525-A7B86FCD4D52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A9D3-93BA-4456-A6A9-54CD592854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0979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27539"/>
            <a:ext cx="2349222" cy="4837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27539"/>
            <a:ext cx="6873650" cy="4837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98B4-E90D-4DBE-95D7-DE220B1350D7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7794C-D97B-4E2C-B81B-90087D431B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7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989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7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9C21-2285-4479-8A41-140C0F2A7EC7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F3BC6-6774-4370-A2C8-85A8868313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2220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37DB-3367-4363-926B-8A2F286AC335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3370-2CA9-4737-976B-6EE87CF23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057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3"/>
            <a:ext cx="8874840" cy="150175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3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0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1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2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1287-DC44-4C7D-B984-904063C2A12D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F474-9D3B-4ED1-8B57-34A776B467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21065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323223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323223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025C-A877-498C-8388-4C84E6FD446E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CBC6-F094-43EB-BB63-CF861E2B46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6893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1" y="302803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4"/>
            <a:ext cx="4613250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97900"/>
            <a:ext cx="4613250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86" y="1692534"/>
            <a:ext cx="4615062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86" y="2397900"/>
            <a:ext cx="4615062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4679-3620-40C8-88BF-56A2A65689F9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DA09-3C9E-4BF9-8877-42D1225D56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311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1" y="302803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4"/>
            <a:ext cx="4613250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97900"/>
            <a:ext cx="4613250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86" y="1692534"/>
            <a:ext cx="4615062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86" y="2397900"/>
            <a:ext cx="4615062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280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0378A-9DEA-4883-AEA9-7DD6E7459625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5FEF-9E52-4CE3-9F70-8EDBCD5CA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1894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23453-98B7-4F72-86DF-96C10F8AED5A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B498-BC71-43AB-BD1B-A0CFC6438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25824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3" y="301049"/>
            <a:ext cx="3435013" cy="128121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301066"/>
            <a:ext cx="5836802" cy="645332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3" y="1582269"/>
            <a:ext cx="3435013" cy="5172114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3B9F5-7664-4746-871A-A2084BC8660D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2060-6A2E-4818-AFBB-18F2D252F3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729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8" y="5292885"/>
            <a:ext cx="6264593" cy="62485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8" y="675612"/>
            <a:ext cx="6264593" cy="4536758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6035" indent="0">
              <a:buNone/>
              <a:defRPr sz="3500"/>
            </a:lvl2pPr>
            <a:lvl3pPr marL="1152070" indent="0">
              <a:buNone/>
              <a:defRPr sz="3000"/>
            </a:lvl3pPr>
            <a:lvl4pPr marL="1728105" indent="0">
              <a:buNone/>
              <a:defRPr sz="2500"/>
            </a:lvl4pPr>
            <a:lvl5pPr marL="2304141" indent="0">
              <a:buNone/>
              <a:defRPr sz="2500"/>
            </a:lvl5pPr>
            <a:lvl6pPr marL="2880176" indent="0">
              <a:buNone/>
              <a:defRPr sz="2500"/>
            </a:lvl6pPr>
            <a:lvl7pPr marL="3456210" indent="0">
              <a:buNone/>
              <a:defRPr sz="2500"/>
            </a:lvl7pPr>
            <a:lvl8pPr marL="4032246" indent="0">
              <a:buNone/>
              <a:defRPr sz="2500"/>
            </a:lvl8pPr>
            <a:lvl9pPr marL="4608281" indent="0">
              <a:buNone/>
              <a:defRPr sz="2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8" y="5917833"/>
            <a:ext cx="6264593" cy="887398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7B75-9745-4991-9682-CA89B0B0C1F4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FA56-F52C-424D-BE6D-4E2AE00FF3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5701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3072-4AD8-439D-B525-A7B86FCD4D52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A9D3-93BA-4456-A6A9-54CD592854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6697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27539"/>
            <a:ext cx="2349222" cy="4837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27539"/>
            <a:ext cx="6873650" cy="4837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98B4-E90D-4DBE-95D7-DE220B1350D7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7794C-D97B-4E2C-B81B-90087D431B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1555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980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7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9C21-2285-4479-8A41-140C0F2A7EC7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F3BC6-6774-4370-A2C8-85A8868313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486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37DB-3367-4363-926B-8A2F286AC335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3370-2CA9-4737-976B-6EE87CF23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795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8"/>
            <a:ext cx="8874840" cy="150175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91"/>
            <a:ext cx="8874840" cy="16540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3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0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1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2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1287-DC44-4C7D-B984-904063C2A12D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F474-9D3B-4ED1-8B57-34A776B467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14167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323223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323223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025C-A877-498C-8388-4C84E6FD446E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CBC6-F094-43EB-BB63-CF861E2B46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51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492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1" y="302803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42"/>
            <a:ext cx="4613250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97903"/>
            <a:ext cx="4613250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86" y="1692542"/>
            <a:ext cx="4615062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86" y="2397903"/>
            <a:ext cx="4615062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4679-3620-40C8-88BF-56A2A65689F9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DA09-3C9E-4BF9-8877-42D1225D56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9875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0378A-9DEA-4883-AEA9-7DD6E7459625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5FEF-9E52-4CE3-9F70-8EDBCD5CA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0892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23453-98B7-4F72-86DF-96C10F8AED5A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B498-BC71-43AB-BD1B-A0CFC6438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3665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3" y="301049"/>
            <a:ext cx="3435013" cy="128121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301064"/>
            <a:ext cx="5836802" cy="645333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3" y="1582278"/>
            <a:ext cx="3435013" cy="5172114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3B9F5-7664-4746-871A-A2084BC8660D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2060-6A2E-4818-AFBB-18F2D252F3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1465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8" y="5292885"/>
            <a:ext cx="6264593" cy="62485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8" y="675612"/>
            <a:ext cx="6264593" cy="4536758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6035" indent="0">
              <a:buNone/>
              <a:defRPr sz="3500"/>
            </a:lvl2pPr>
            <a:lvl3pPr marL="1152070" indent="0">
              <a:buNone/>
              <a:defRPr sz="3000"/>
            </a:lvl3pPr>
            <a:lvl4pPr marL="1728105" indent="0">
              <a:buNone/>
              <a:defRPr sz="2500"/>
            </a:lvl4pPr>
            <a:lvl5pPr marL="2304141" indent="0">
              <a:buNone/>
              <a:defRPr sz="2500"/>
            </a:lvl5pPr>
            <a:lvl6pPr marL="2880176" indent="0">
              <a:buNone/>
              <a:defRPr sz="2500"/>
            </a:lvl6pPr>
            <a:lvl7pPr marL="3456210" indent="0">
              <a:buNone/>
              <a:defRPr sz="2500"/>
            </a:lvl7pPr>
            <a:lvl8pPr marL="4032246" indent="0">
              <a:buNone/>
              <a:defRPr sz="2500"/>
            </a:lvl8pPr>
            <a:lvl9pPr marL="4608281" indent="0">
              <a:buNone/>
              <a:defRPr sz="2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8" y="5917779"/>
            <a:ext cx="6264593" cy="887400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7B75-9745-4991-9682-CA89B0B0C1F4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FA56-F52C-424D-BE6D-4E2AE00FF3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4823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3072-4AD8-439D-B525-A7B86FCD4D52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A9D3-93BA-4456-A6A9-54CD592854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27704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27539"/>
            <a:ext cx="2349222" cy="4837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27539"/>
            <a:ext cx="6873650" cy="4837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98B4-E90D-4DBE-95D7-DE220B1350D7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7794C-D97B-4E2C-B81B-90087D431B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7583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980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7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9C21-2285-4479-8A41-140C0F2A7EC7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F3BC6-6774-4370-A2C8-85A8868313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28206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37DB-3367-4363-926B-8A2F286AC335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3370-2CA9-4737-976B-6EE87CF23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82225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8"/>
            <a:ext cx="8874840" cy="150175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91"/>
            <a:ext cx="8874840" cy="16540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3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0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1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2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1287-DC44-4C7D-B984-904063C2A12D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F474-9D3B-4ED1-8B57-34A776B467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225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905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323223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323223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025C-A877-498C-8388-4C84E6FD446E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CBC6-F094-43EB-BB63-CF861E2B46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0507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1" y="302803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51"/>
            <a:ext cx="4613250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97903"/>
            <a:ext cx="4613250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86" y="1692551"/>
            <a:ext cx="4615062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86" y="2397903"/>
            <a:ext cx="4615062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4679-3620-40C8-88BF-56A2A65689F9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DA09-3C9E-4BF9-8877-42D1225D56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558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0378A-9DEA-4883-AEA9-7DD6E7459625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5FEF-9E52-4CE3-9F70-8EDBCD5CA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26211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23453-98B7-4F72-86DF-96C10F8AED5A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B498-BC71-43AB-BD1B-A0CFC6438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23896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3" y="301049"/>
            <a:ext cx="3435013" cy="128121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301064"/>
            <a:ext cx="5836802" cy="645333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3" y="1582293"/>
            <a:ext cx="3435013" cy="5172114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3B9F5-7664-4746-871A-A2084BC8660D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2060-6A2E-4818-AFBB-18F2D252F3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5890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8" y="5292885"/>
            <a:ext cx="6264593" cy="62485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8" y="675612"/>
            <a:ext cx="6264593" cy="4536758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6035" indent="0">
              <a:buNone/>
              <a:defRPr sz="3500"/>
            </a:lvl2pPr>
            <a:lvl3pPr marL="1152070" indent="0">
              <a:buNone/>
              <a:defRPr sz="3000"/>
            </a:lvl3pPr>
            <a:lvl4pPr marL="1728105" indent="0">
              <a:buNone/>
              <a:defRPr sz="2500"/>
            </a:lvl4pPr>
            <a:lvl5pPr marL="2304141" indent="0">
              <a:buNone/>
              <a:defRPr sz="2500"/>
            </a:lvl5pPr>
            <a:lvl6pPr marL="2880176" indent="0">
              <a:buNone/>
              <a:defRPr sz="2500"/>
            </a:lvl6pPr>
            <a:lvl7pPr marL="3456210" indent="0">
              <a:buNone/>
              <a:defRPr sz="2500"/>
            </a:lvl7pPr>
            <a:lvl8pPr marL="4032246" indent="0">
              <a:buNone/>
              <a:defRPr sz="2500"/>
            </a:lvl8pPr>
            <a:lvl9pPr marL="4608281" indent="0">
              <a:buNone/>
              <a:defRPr sz="2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8" y="5917803"/>
            <a:ext cx="6264593" cy="887400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7B75-9745-4991-9682-CA89B0B0C1F4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FA56-F52C-424D-BE6D-4E2AE00FF3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99873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3072-4AD8-439D-B525-A7B86FCD4D52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A9D3-93BA-4456-A6A9-54CD592854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81346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27539"/>
            <a:ext cx="2349222" cy="4837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27539"/>
            <a:ext cx="6873650" cy="4837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98B4-E90D-4DBE-95D7-DE220B1350D7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7794C-D97B-4E2C-B81B-90087D431B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1991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986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7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9096-539B-401D-8683-0EA4DFBA590F}" type="datetimeFigureOut">
              <a:rPr lang="ru-RU"/>
              <a:pPr>
                <a:defRPr/>
              </a:pPr>
              <a:t>30.10.2017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1CE2-35B2-463C-806A-DFF15E529B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1564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9C0E-9185-4A62-A409-05FC748ACFC6}" type="datetimeFigureOut">
              <a:rPr lang="ru-RU"/>
              <a:pPr>
                <a:defRPr/>
              </a:pPr>
              <a:t>30.10.2017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A930-4DBC-44B2-B661-2C45C812F0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34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3" y="301049"/>
            <a:ext cx="3435013" cy="128121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301066"/>
            <a:ext cx="5836802" cy="645332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3" y="1582269"/>
            <a:ext cx="3435013" cy="5172114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217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8"/>
            <a:ext cx="8874840" cy="150175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91"/>
            <a:ext cx="8874840" cy="16540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3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0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1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2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B6982-079B-4BEF-8A0C-C7FBA641AB52}" type="datetimeFigureOut">
              <a:rPr lang="ru-RU"/>
              <a:pPr>
                <a:defRPr/>
              </a:pPr>
              <a:t>30.10.2017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40B1-CF83-4B38-B031-E2C94CE681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9324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323223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323223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48D2-A08B-4A8D-8C73-A710779CF71F}" type="datetimeFigureOut">
              <a:rPr lang="ru-RU"/>
              <a:pPr>
                <a:defRPr/>
              </a:pPr>
              <a:t>30.10.2017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96C1A-C686-4225-A44C-7B1A83E8C7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5446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1" y="302803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42"/>
            <a:ext cx="4613250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97903"/>
            <a:ext cx="4613250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86" y="1692542"/>
            <a:ext cx="4615062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86" y="2397903"/>
            <a:ext cx="4615062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FAA2-1EA6-4B9A-9A1B-D16233F25937}" type="datetimeFigureOut">
              <a:rPr lang="ru-RU"/>
              <a:pPr>
                <a:defRPr/>
              </a:pPr>
              <a:t>30.10.2017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D04BD-AA41-4D12-BD53-C33CF673A2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8619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6721-4BBC-4ED2-BE87-E83AB6433722}" type="datetimeFigureOut">
              <a:rPr lang="ru-RU"/>
              <a:pPr>
                <a:defRPr/>
              </a:pPr>
              <a:t>30.10.2017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3467-6ECB-4C15-877B-A8CD039D42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6124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505B-884D-435B-A595-6F8F4B679A0D}" type="datetimeFigureOut">
              <a:rPr lang="ru-RU"/>
              <a:pPr>
                <a:defRPr/>
              </a:pPr>
              <a:t>30.10.2017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778A-6114-42FE-8ECA-F64466D39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0016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3" y="301049"/>
            <a:ext cx="3435013" cy="128121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301064"/>
            <a:ext cx="5836802" cy="645333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3" y="1582278"/>
            <a:ext cx="3435013" cy="5172114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866E-2763-4639-AF59-226BE0C50CAB}" type="datetimeFigureOut">
              <a:rPr lang="ru-RU"/>
              <a:pPr>
                <a:defRPr/>
              </a:pPr>
              <a:t>30.10.2017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7ACB-C425-484D-B96E-54E2DFAD45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886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8" y="5292885"/>
            <a:ext cx="6264593" cy="62485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8" y="675612"/>
            <a:ext cx="6264593" cy="4536758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6035" indent="0">
              <a:buNone/>
              <a:defRPr sz="3500"/>
            </a:lvl2pPr>
            <a:lvl3pPr marL="1152070" indent="0">
              <a:buNone/>
              <a:defRPr sz="3000"/>
            </a:lvl3pPr>
            <a:lvl4pPr marL="1728105" indent="0">
              <a:buNone/>
              <a:defRPr sz="2500"/>
            </a:lvl4pPr>
            <a:lvl5pPr marL="2304141" indent="0">
              <a:buNone/>
              <a:defRPr sz="2500"/>
            </a:lvl5pPr>
            <a:lvl6pPr marL="2880176" indent="0">
              <a:buNone/>
              <a:defRPr sz="2500"/>
            </a:lvl6pPr>
            <a:lvl7pPr marL="3456210" indent="0">
              <a:buNone/>
              <a:defRPr sz="2500"/>
            </a:lvl7pPr>
            <a:lvl8pPr marL="4032246" indent="0">
              <a:buNone/>
              <a:defRPr sz="2500"/>
            </a:lvl8pPr>
            <a:lvl9pPr marL="4608281" indent="0">
              <a:buNone/>
              <a:defRPr sz="2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8" y="5917819"/>
            <a:ext cx="6264593" cy="887400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36FC-2393-473A-9DAB-F2BFF2DB0C99}" type="datetimeFigureOut">
              <a:rPr lang="ru-RU"/>
              <a:pPr>
                <a:defRPr/>
              </a:pPr>
              <a:t>30.10.2017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2605-C6A2-40FF-9012-260BF5E48E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4993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BD36-664D-4945-AE04-9FB6B8F98DDF}" type="datetimeFigureOut">
              <a:rPr lang="ru-RU"/>
              <a:pPr>
                <a:defRPr/>
              </a:pPr>
              <a:t>30.10.2017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4A5C-B928-4321-89CB-C09DA4BB39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1698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27539"/>
            <a:ext cx="2349222" cy="4837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27539"/>
            <a:ext cx="6873650" cy="4837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BE99-9929-47CE-BB5F-38E1F4039D03}" type="datetimeFigureOut">
              <a:rPr lang="ru-RU"/>
              <a:pPr>
                <a:defRPr/>
              </a:pPr>
              <a:t>30.10.2017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98A6-1BDB-462D-BF9D-B51D6A1E03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1972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980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7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8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8" y="5292885"/>
            <a:ext cx="6264593" cy="62485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8" y="675612"/>
            <a:ext cx="6264593" cy="4536758"/>
          </a:xfrm>
        </p:spPr>
        <p:txBody>
          <a:bodyPr/>
          <a:lstStyle>
            <a:lvl1pPr marL="0" indent="0">
              <a:buNone/>
              <a:defRPr sz="4000"/>
            </a:lvl1pPr>
            <a:lvl2pPr marL="576035" indent="0">
              <a:buNone/>
              <a:defRPr sz="3500"/>
            </a:lvl2pPr>
            <a:lvl3pPr marL="1152070" indent="0">
              <a:buNone/>
              <a:defRPr sz="3000"/>
            </a:lvl3pPr>
            <a:lvl4pPr marL="1728105" indent="0">
              <a:buNone/>
              <a:defRPr sz="2500"/>
            </a:lvl4pPr>
            <a:lvl5pPr marL="2304141" indent="0">
              <a:buNone/>
              <a:defRPr sz="2500"/>
            </a:lvl5pPr>
            <a:lvl6pPr marL="2880176" indent="0">
              <a:buNone/>
              <a:defRPr sz="2500"/>
            </a:lvl6pPr>
            <a:lvl7pPr marL="3456210" indent="0">
              <a:buNone/>
              <a:defRPr sz="2500"/>
            </a:lvl7pPr>
            <a:lvl8pPr marL="4032246" indent="0">
              <a:buNone/>
              <a:defRPr sz="2500"/>
            </a:lvl8pPr>
            <a:lvl9pPr marL="4608281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8" y="5917814"/>
            <a:ext cx="6264593" cy="887398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765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329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3"/>
            <a:ext cx="8874840" cy="150175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3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0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1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2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184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323226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323226"/>
            <a:ext cx="4611436" cy="374212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296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1" y="302803"/>
            <a:ext cx="939688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4"/>
            <a:ext cx="4613250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97900"/>
            <a:ext cx="4613250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86" y="1692534"/>
            <a:ext cx="4615062" cy="70536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35" indent="0">
              <a:buNone/>
              <a:defRPr sz="2500" b="1"/>
            </a:lvl2pPr>
            <a:lvl3pPr marL="1152070" indent="0">
              <a:buNone/>
              <a:defRPr sz="2300" b="1"/>
            </a:lvl3pPr>
            <a:lvl4pPr marL="1728105" indent="0">
              <a:buNone/>
              <a:defRPr sz="2000" b="1"/>
            </a:lvl4pPr>
            <a:lvl5pPr marL="2304141" indent="0">
              <a:buNone/>
              <a:defRPr sz="2000" b="1"/>
            </a:lvl5pPr>
            <a:lvl6pPr marL="2880176" indent="0">
              <a:buNone/>
              <a:defRPr sz="2000" b="1"/>
            </a:lvl6pPr>
            <a:lvl7pPr marL="3456210" indent="0">
              <a:buNone/>
              <a:defRPr sz="2000" b="1"/>
            </a:lvl7pPr>
            <a:lvl8pPr marL="4032246" indent="0">
              <a:buNone/>
              <a:defRPr sz="2000" b="1"/>
            </a:lvl8pPr>
            <a:lvl9pPr marL="4608281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86" y="2397900"/>
            <a:ext cx="4615062" cy="43564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435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578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135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73" y="301049"/>
            <a:ext cx="3435013" cy="128121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301071"/>
            <a:ext cx="5836802" cy="645332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73" y="1582269"/>
            <a:ext cx="3435013" cy="5172114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752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8" y="5292885"/>
            <a:ext cx="6264593" cy="62485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8" y="675612"/>
            <a:ext cx="6264593" cy="4536758"/>
          </a:xfrm>
        </p:spPr>
        <p:txBody>
          <a:bodyPr/>
          <a:lstStyle>
            <a:lvl1pPr marL="0" indent="0">
              <a:buNone/>
              <a:defRPr sz="4000"/>
            </a:lvl1pPr>
            <a:lvl2pPr marL="576035" indent="0">
              <a:buNone/>
              <a:defRPr sz="3500"/>
            </a:lvl2pPr>
            <a:lvl3pPr marL="1152070" indent="0">
              <a:buNone/>
              <a:defRPr sz="3000"/>
            </a:lvl3pPr>
            <a:lvl4pPr marL="1728105" indent="0">
              <a:buNone/>
              <a:defRPr sz="2500"/>
            </a:lvl4pPr>
            <a:lvl5pPr marL="2304141" indent="0">
              <a:buNone/>
              <a:defRPr sz="2500"/>
            </a:lvl5pPr>
            <a:lvl6pPr marL="2880176" indent="0">
              <a:buNone/>
              <a:defRPr sz="2500"/>
            </a:lvl6pPr>
            <a:lvl7pPr marL="3456210" indent="0">
              <a:buNone/>
              <a:defRPr sz="2500"/>
            </a:lvl7pPr>
            <a:lvl8pPr marL="4032246" indent="0">
              <a:buNone/>
              <a:defRPr sz="2500"/>
            </a:lvl8pPr>
            <a:lvl9pPr marL="4608281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8" y="5917824"/>
            <a:ext cx="6264593" cy="887398"/>
          </a:xfrm>
        </p:spPr>
        <p:txBody>
          <a:bodyPr/>
          <a:lstStyle>
            <a:lvl1pPr marL="0" indent="0">
              <a:buNone/>
              <a:defRPr sz="1800"/>
            </a:lvl1pPr>
            <a:lvl2pPr marL="576035" indent="0">
              <a:buNone/>
              <a:defRPr sz="1500"/>
            </a:lvl2pPr>
            <a:lvl3pPr marL="1152070" indent="0">
              <a:buNone/>
              <a:defRPr sz="1300"/>
            </a:lvl3pPr>
            <a:lvl4pPr marL="1728105" indent="0">
              <a:buNone/>
              <a:defRPr sz="1100"/>
            </a:lvl4pPr>
            <a:lvl5pPr marL="2304141" indent="0">
              <a:buNone/>
              <a:defRPr sz="1100"/>
            </a:lvl5pPr>
            <a:lvl6pPr marL="2880176" indent="0">
              <a:buNone/>
              <a:defRPr sz="1100"/>
            </a:lvl6pPr>
            <a:lvl7pPr marL="3456210" indent="0">
              <a:buNone/>
              <a:defRPr sz="1100"/>
            </a:lvl7pPr>
            <a:lvl8pPr marL="4032246" indent="0">
              <a:buNone/>
              <a:defRPr sz="1100"/>
            </a:lvl8pPr>
            <a:lvl9pPr marL="4608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159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55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27540"/>
            <a:ext cx="2349222" cy="4837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27540"/>
            <a:ext cx="6873650" cy="4837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1" y="302803"/>
            <a:ext cx="9396889" cy="1260211"/>
          </a:xfrm>
          <a:prstGeom prst="rect">
            <a:avLst/>
          </a:prstGeom>
        </p:spPr>
        <p:txBody>
          <a:bodyPr vert="horz" lIns="115207" tIns="57603" rIns="115207" bIns="57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1" y="1764296"/>
            <a:ext cx="9396889" cy="4990084"/>
          </a:xfrm>
          <a:prstGeom prst="rect">
            <a:avLst/>
          </a:prstGeom>
        </p:spPr>
        <p:txBody>
          <a:bodyPr vert="horz" lIns="115207" tIns="57603" rIns="115207" bIns="57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73"/>
            <a:ext cx="2436231" cy="402568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0909-9BAE-4D44-9721-4E745FBF2984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9" y="7008173"/>
            <a:ext cx="3306313" cy="402568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173"/>
            <a:ext cx="2436231" cy="402568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FCACD-C0DC-4B21-A9E6-6024541D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2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07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26" indent="-432026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057" indent="-360022" algn="l" defTabSz="11520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88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3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58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193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229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264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298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3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7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10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14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17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21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24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28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2051" y="303388"/>
            <a:ext cx="9396889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425" tIns="55212" rIns="110425" bIns="552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2051" y="1764313"/>
            <a:ext cx="9396889" cy="49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425" tIns="55212" rIns="110425" bIns="55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92"/>
            <a:ext cx="2436231" cy="403735"/>
          </a:xfrm>
          <a:prstGeom prst="rect">
            <a:avLst/>
          </a:prstGeom>
        </p:spPr>
        <p:txBody>
          <a:bodyPr vert="horz" wrap="square" lIns="110425" tIns="55212" rIns="110425" bIns="55212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1104250" fontAlgn="base">
              <a:spcBef>
                <a:spcPct val="0"/>
              </a:spcBef>
              <a:spcAft>
                <a:spcPct val="0"/>
              </a:spcAft>
              <a:defRPr/>
            </a:pPr>
            <a:fld id="{5C4FCE8C-614E-44BC-B976-2811DC9A22B4}" type="datetimeFigureOut">
              <a:rPr lang="ru-RU" smtClean="0"/>
              <a:pPr defTabSz="1104250"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9" y="7008192"/>
            <a:ext cx="3306313" cy="403735"/>
          </a:xfrm>
          <a:prstGeom prst="rect">
            <a:avLst/>
          </a:prstGeom>
        </p:spPr>
        <p:txBody>
          <a:bodyPr vert="horz" wrap="square" lIns="110425" tIns="55212" rIns="110425" bIns="55212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defTabSz="11042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192"/>
            <a:ext cx="2436231" cy="403735"/>
          </a:xfrm>
          <a:prstGeom prst="rect">
            <a:avLst/>
          </a:prstGeom>
        </p:spPr>
        <p:txBody>
          <a:bodyPr vert="horz" wrap="square" lIns="110425" tIns="55212" rIns="110425" bIns="55212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1104250" fontAlgn="base">
              <a:spcBef>
                <a:spcPct val="0"/>
              </a:spcBef>
              <a:spcAft>
                <a:spcPct val="0"/>
              </a:spcAft>
              <a:defRPr/>
            </a:pPr>
            <a:fld id="{5F125F77-2025-4B02-A4BE-C03ACC1F2DEC}" type="slidenum">
              <a:rPr lang="ru-RU" smtClean="0"/>
              <a:pPr defTabSz="11042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3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3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3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3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3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552124"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6pPr>
      <a:lvl7pPr marL="1104250"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7pPr>
      <a:lvl8pPr marL="1656375"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8pPr>
      <a:lvl9pPr marL="2208500"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9pPr>
    </p:titleStyle>
    <p:bodyStyle>
      <a:lvl1pPr marL="414094" indent="-4140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9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897203" indent="-3450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3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380312" indent="-2760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9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932438" indent="-2760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484563" indent="-2760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3036688" indent="-276062" algn="l" defTabSz="11042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8814" indent="-276062" algn="l" defTabSz="11042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40938" indent="-276062" algn="l" defTabSz="11042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93064" indent="-276062" algn="l" defTabSz="11042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042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2124" algn="l" defTabSz="11042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250" algn="l" defTabSz="11042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56375" algn="l" defTabSz="11042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8500" algn="l" defTabSz="11042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60625" algn="l" defTabSz="11042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12750" algn="l" defTabSz="11042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64876" algn="l" defTabSz="11042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002" algn="l" defTabSz="11042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2051" y="303385"/>
            <a:ext cx="9396889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207" tIns="57603" rIns="115207" bIns="57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2051" y="1764313"/>
            <a:ext cx="9396889" cy="49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207" tIns="57603" rIns="115207" bIns="57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249"/>
            <a:ext cx="2436231" cy="403733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B8904-75CC-4C99-A6D5-3C10D215DE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9" y="7008249"/>
            <a:ext cx="3306313" cy="403733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249"/>
            <a:ext cx="2436231" cy="403733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B7EC91-ABC4-44C7-879D-1552505B72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2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5pPr>
      <a:lvl6pPr marL="57603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1152070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72810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230414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32026" indent="-4320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057" indent="-3600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88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3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58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193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229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264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298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3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7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10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14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17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21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24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28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2051" y="303385"/>
            <a:ext cx="9396889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207" tIns="57603" rIns="115207" bIns="57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2051" y="1764313"/>
            <a:ext cx="9396889" cy="49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207" tIns="57603" rIns="115207" bIns="57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249"/>
            <a:ext cx="2436231" cy="403733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B8904-75CC-4C99-A6D5-3C10D215DE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9" y="7008249"/>
            <a:ext cx="3306313" cy="403733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249"/>
            <a:ext cx="2436231" cy="403733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B7EC91-ABC4-44C7-879D-1552505B72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6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5pPr>
      <a:lvl6pPr marL="57603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1152070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72810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230414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32026" indent="-4320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057" indent="-3600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88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3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58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193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229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264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298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3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7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10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14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17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21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24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28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22051" y="303385"/>
            <a:ext cx="9396889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07" tIns="57603" rIns="115207" bIns="57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522051" y="1764313"/>
            <a:ext cx="9396889" cy="49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07" tIns="57603" rIns="115207" bIns="57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277"/>
            <a:ext cx="2436231" cy="403733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19513-6D4D-4729-B396-BE33161BFEF6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9" y="7008277"/>
            <a:ext cx="3306313" cy="403733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277"/>
            <a:ext cx="2436231" cy="403733"/>
          </a:xfrm>
          <a:prstGeom prst="rect">
            <a:avLst/>
          </a:prstGeom>
        </p:spPr>
        <p:txBody>
          <a:bodyPr vert="horz" wrap="square" lIns="115207" tIns="57603" rIns="115207" bIns="5760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E7BFD-51CD-486A-9AE4-0A5C97620557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2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mbria" pitchFamily="18" charset="0"/>
        </a:defRPr>
      </a:lvl5pPr>
      <a:lvl6pPr marL="57603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1152070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72810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230414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32026" indent="-4320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057" indent="-3600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88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3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58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193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229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264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298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3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7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10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14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17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21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24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28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22051" y="303385"/>
            <a:ext cx="9396889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07" tIns="57603" rIns="115207" bIns="57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522051" y="1764313"/>
            <a:ext cx="9396889" cy="49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07" tIns="57603" rIns="115207" bIns="57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250"/>
            <a:ext cx="2436231" cy="403733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19513-6D4D-4729-B396-BE33161BFEF6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9" y="7008250"/>
            <a:ext cx="3306313" cy="403733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250"/>
            <a:ext cx="2436231" cy="403733"/>
          </a:xfrm>
          <a:prstGeom prst="rect">
            <a:avLst/>
          </a:prstGeom>
        </p:spPr>
        <p:txBody>
          <a:bodyPr vert="horz" wrap="square" lIns="115207" tIns="57603" rIns="115207" bIns="5760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E7BFD-51CD-486A-9AE4-0A5C97620557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mbria" pitchFamily="18" charset="0"/>
        </a:defRPr>
      </a:lvl5pPr>
      <a:lvl6pPr marL="57603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1152070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72810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230414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32026" indent="-4320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057" indent="-3600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88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3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58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193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229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264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298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3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7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10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14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17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21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24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28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22051" y="303388"/>
            <a:ext cx="9396889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07" tIns="57603" rIns="115207" bIns="57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522051" y="1764335"/>
            <a:ext cx="9396889" cy="49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07" tIns="57603" rIns="115207" bIns="57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93"/>
            <a:ext cx="2436231" cy="403735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19513-6D4D-4729-B396-BE33161BFEF6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9" y="7008193"/>
            <a:ext cx="3306313" cy="403735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193"/>
            <a:ext cx="2436231" cy="403735"/>
          </a:xfrm>
          <a:prstGeom prst="rect">
            <a:avLst/>
          </a:prstGeom>
        </p:spPr>
        <p:txBody>
          <a:bodyPr vert="horz" wrap="square" lIns="115207" tIns="57603" rIns="115207" bIns="5760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E7BFD-51CD-486A-9AE4-0A5C97620557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4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mbria" pitchFamily="18" charset="0"/>
        </a:defRPr>
      </a:lvl5pPr>
      <a:lvl6pPr marL="57603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1152070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72810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230414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32026" indent="-4320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057" indent="-3600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88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3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58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193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229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264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298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3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7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10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14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17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21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24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28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22051" y="303388"/>
            <a:ext cx="9396889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07" tIns="57603" rIns="115207" bIns="57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522051" y="1764335"/>
            <a:ext cx="9396889" cy="49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07" tIns="57603" rIns="115207" bIns="57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215"/>
            <a:ext cx="2436231" cy="403735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19513-6D4D-4729-B396-BE33161BFEF6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9" y="7008215"/>
            <a:ext cx="3306313" cy="403735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215"/>
            <a:ext cx="2436231" cy="403735"/>
          </a:xfrm>
          <a:prstGeom prst="rect">
            <a:avLst/>
          </a:prstGeom>
        </p:spPr>
        <p:txBody>
          <a:bodyPr vert="horz" wrap="square" lIns="115207" tIns="57603" rIns="115207" bIns="5760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E7BFD-51CD-486A-9AE4-0A5C97620557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9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mbria" pitchFamily="18" charset="0"/>
        </a:defRPr>
      </a:lvl5pPr>
      <a:lvl6pPr marL="57603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1152070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72810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230414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32026" indent="-4320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057" indent="-3600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88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3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58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193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229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264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298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3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7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10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14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17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21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24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28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522051" y="303388"/>
            <a:ext cx="9396889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207" tIns="57603" rIns="115207" bIns="57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522051" y="1764326"/>
            <a:ext cx="9396889" cy="49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207" tIns="57603" rIns="115207" bIns="57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255"/>
            <a:ext cx="2436231" cy="403735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B9E4477-47BC-4519-BF3A-B87167CE46D0}" type="datetimeFigureOut">
              <a:rPr lang="ru-RU"/>
              <a:pPr>
                <a:defRPr/>
              </a:pPr>
              <a:t>30.10.2017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9" y="7008255"/>
            <a:ext cx="3306313" cy="403735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255"/>
            <a:ext cx="2436231" cy="403735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776CEF8-1188-4C34-B80E-E94E801DE3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1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5pPr>
      <a:lvl6pPr marL="57603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1152070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72810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230414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32026" indent="-4320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057" indent="-3600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88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3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58" indent="-2880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193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229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264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298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3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7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10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14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17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21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24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28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1" y="302803"/>
            <a:ext cx="9396889" cy="1260211"/>
          </a:xfrm>
          <a:prstGeom prst="rect">
            <a:avLst/>
          </a:prstGeom>
        </p:spPr>
        <p:txBody>
          <a:bodyPr vert="horz" lIns="115207" tIns="57603" rIns="115207" bIns="57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1" y="1764296"/>
            <a:ext cx="9396889" cy="4990084"/>
          </a:xfrm>
          <a:prstGeom prst="rect">
            <a:avLst/>
          </a:prstGeom>
        </p:spPr>
        <p:txBody>
          <a:bodyPr vert="horz" lIns="115207" tIns="57603" rIns="115207" bIns="57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73"/>
            <a:ext cx="2436231" cy="402568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0909-9BAE-4D44-9721-4E745FBF29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9" y="7008173"/>
            <a:ext cx="3306313" cy="402568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173"/>
            <a:ext cx="2436231" cy="402568"/>
          </a:xfrm>
          <a:prstGeom prst="rect">
            <a:avLst/>
          </a:prstGeom>
        </p:spPr>
        <p:txBody>
          <a:bodyPr vert="horz" lIns="115207" tIns="57603" rIns="115207" bIns="5760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FCACD-C0DC-4B21-A9E6-6024541D2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2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115207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26" indent="-432026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057" indent="-360022" algn="l" defTabSz="11520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88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3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58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193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229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264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298" indent="-288017" algn="l" defTabSz="1152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3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7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105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14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17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210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246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281" algn="l" defTabSz="11520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84487"/>
            <a:ext cx="10440988" cy="239387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15207" tIns="57603" rIns="115207" bIns="57603" rtlCol="0">
            <a:spAutoFit/>
          </a:bodyPr>
          <a:lstStyle/>
          <a:p>
            <a:pPr algn="ctr"/>
            <a:r>
              <a:rPr lang="ru-RU" sz="3700" b="1" dirty="0">
                <a:solidFill>
                  <a:srgbClr val="C00000"/>
                </a:solidFill>
                <a:latin typeface="Cambria" panose="02040503050406030204" pitchFamily="18" charset="0"/>
              </a:rPr>
              <a:t>Стратегические задачи развития региональных систем  общественного наблюдения за процедурами</a:t>
            </a:r>
          </a:p>
          <a:p>
            <a:pPr algn="ctr"/>
            <a:r>
              <a:rPr lang="ru-RU" sz="3700" b="1" dirty="0">
                <a:solidFill>
                  <a:srgbClr val="C00000"/>
                </a:solidFill>
                <a:latin typeface="Cambria" panose="02040503050406030204" pitchFamily="18" charset="0"/>
              </a:rPr>
              <a:t> оценки качества образования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5002" y="5148783"/>
            <a:ext cx="5490985" cy="7318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15207" tIns="57603" rIns="115207" bIns="57603" rtlCol="0">
            <a:spAutoFit/>
          </a:bodyPr>
          <a:lstStyle/>
          <a:p>
            <a:pPr algn="ctr"/>
            <a:r>
              <a:rPr lang="ru-RU" sz="2000" dirty="0">
                <a:solidFill>
                  <a:srgbClr val="000099"/>
                </a:solidFill>
                <a:latin typeface="Cambria" panose="02040503050406030204" pitchFamily="18" charset="0"/>
              </a:rPr>
              <a:t>Заместитель руководителя Рособрнадзора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Cambria" panose="02040503050406030204" pitchFamily="18" charset="0"/>
              </a:rPr>
              <a:t>Анзор Ахмедович Музаев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4670" y="612279"/>
            <a:ext cx="3456213" cy="67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15207" tIns="57603" rIns="115207" bIns="57603" rtlCol="0">
            <a:spAutoFit/>
          </a:bodyPr>
          <a:lstStyle/>
          <a:p>
            <a:pPr algn="ctr"/>
            <a:r>
              <a:rPr lang="ru-RU" sz="1800" b="1" dirty="0">
                <a:solidFill>
                  <a:srgbClr val="2E3192"/>
                </a:solidFill>
                <a:latin typeface="Cambria" panose="02040503050406030204" pitchFamily="18" charset="0"/>
              </a:rPr>
              <a:t>г. </a:t>
            </a:r>
            <a:r>
              <a:rPr lang="ru-RU" sz="18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Москва</a:t>
            </a:r>
            <a:endParaRPr lang="ru-RU" sz="18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800" b="1" smtClean="0">
                <a:solidFill>
                  <a:srgbClr val="2E3192"/>
                </a:solidFill>
                <a:latin typeface="Cambria" panose="02040503050406030204" pitchFamily="18" charset="0"/>
              </a:rPr>
              <a:t>2</a:t>
            </a:r>
            <a:r>
              <a:rPr lang="ru-RU" sz="1800" b="1" dirty="0">
                <a:solidFill>
                  <a:srgbClr val="2E3192"/>
                </a:solidFill>
                <a:latin typeface="Cambria" panose="02040503050406030204" pitchFamily="18" charset="0"/>
              </a:rPr>
              <a:t>6</a:t>
            </a:r>
            <a:r>
              <a:rPr lang="ru-RU" sz="1800" b="1" smtClean="0">
                <a:solidFill>
                  <a:srgbClr val="2E3192"/>
                </a:solidFill>
                <a:latin typeface="Cambria" panose="02040503050406030204" pitchFamily="18" charset="0"/>
              </a:rPr>
              <a:t>.1</a:t>
            </a:r>
            <a:r>
              <a:rPr lang="en-US" sz="1800" b="1" dirty="0">
                <a:solidFill>
                  <a:srgbClr val="2E3192"/>
                </a:solidFill>
                <a:latin typeface="Cambria" panose="02040503050406030204" pitchFamily="18" charset="0"/>
              </a:rPr>
              <a:t>0</a:t>
            </a:r>
            <a:r>
              <a:rPr lang="ru-RU" sz="1800" b="1" dirty="0">
                <a:solidFill>
                  <a:srgbClr val="2E3192"/>
                </a:solidFill>
                <a:latin typeface="Cambria" panose="02040503050406030204" pitchFamily="18" charset="0"/>
              </a:rPr>
              <a:t>.201</a:t>
            </a:r>
            <a:r>
              <a:rPr lang="en-US" sz="1800" b="1" dirty="0">
                <a:solidFill>
                  <a:srgbClr val="2E3192"/>
                </a:solidFill>
                <a:latin typeface="Cambria" panose="02040503050406030204" pitchFamily="18" charset="0"/>
              </a:rPr>
              <a:t>7</a:t>
            </a:r>
            <a:endParaRPr lang="ru-RU" sz="18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02742" y="75666"/>
            <a:ext cx="8940418" cy="110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15207" tIns="57603" rIns="115207" bIns="5760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latin typeface="Cambria" pitchFamily="18" charset="0"/>
              </a:rPr>
              <a:t>Новые подходы к осуществлению  общественного наблюдения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45" y="1557658"/>
            <a:ext cx="8646681" cy="54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0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02742" y="324247"/>
            <a:ext cx="8304386" cy="6087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15207" tIns="57603" rIns="115207" bIns="5760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2E3192"/>
                </a:solidFill>
                <a:latin typeface="Cambria" pitchFamily="18" charset="0"/>
              </a:rPr>
              <a:t>Формы общественного наблюдения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22314" y="2768852"/>
            <a:ext cx="338607" cy="2040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15207" tIns="57603" rIns="115207" bIns="57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756"/>
              </a:spcAft>
            </a:pPr>
            <a:r>
              <a:rPr lang="ru-RU" sz="1500" b="1" dirty="0">
                <a:solidFill>
                  <a:srgbClr val="000099"/>
                </a:solidFill>
                <a:latin typeface="Georgia"/>
                <a:ea typeface="Calibri"/>
                <a:cs typeface="Times New Roman"/>
              </a:rPr>
              <a:t>О</a:t>
            </a:r>
            <a:endParaRPr lang="ru-RU" sz="1400" dirty="0">
              <a:solidFill>
                <a:srgbClr val="000099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6"/>
              </a:spcAft>
            </a:pPr>
            <a:r>
              <a:rPr lang="ru-RU" sz="1500" b="1" dirty="0">
                <a:solidFill>
                  <a:srgbClr val="000099"/>
                </a:solidFill>
                <a:latin typeface="Georgia"/>
                <a:ea typeface="Calibri"/>
                <a:cs typeface="Times New Roman"/>
              </a:rPr>
              <a:t>Т</a:t>
            </a:r>
            <a:endParaRPr lang="ru-RU" sz="1400" dirty="0">
              <a:solidFill>
                <a:srgbClr val="000099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6"/>
              </a:spcAft>
            </a:pPr>
            <a:r>
              <a:rPr lang="ru-RU" sz="1500" b="1" dirty="0">
                <a:solidFill>
                  <a:srgbClr val="000099"/>
                </a:solidFill>
                <a:latin typeface="Georgia"/>
                <a:ea typeface="Calibri"/>
                <a:cs typeface="Times New Roman"/>
              </a:rPr>
              <a:t>Б</a:t>
            </a:r>
            <a:endParaRPr lang="ru-RU" sz="1400" dirty="0">
              <a:solidFill>
                <a:srgbClr val="000099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6"/>
              </a:spcAft>
            </a:pPr>
            <a:r>
              <a:rPr lang="ru-RU" sz="1500" b="1" dirty="0">
                <a:solidFill>
                  <a:srgbClr val="000099"/>
                </a:solidFill>
                <a:latin typeface="Georgia"/>
                <a:ea typeface="Calibri"/>
                <a:cs typeface="Times New Roman"/>
              </a:rPr>
              <a:t>О</a:t>
            </a:r>
            <a:endParaRPr lang="ru-RU" sz="1400" dirty="0">
              <a:solidFill>
                <a:srgbClr val="000099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6"/>
              </a:spcAft>
            </a:pPr>
            <a:r>
              <a:rPr lang="ru-RU" sz="1500" b="1" dirty="0">
                <a:solidFill>
                  <a:srgbClr val="000099"/>
                </a:solidFill>
                <a:latin typeface="Georgia"/>
                <a:ea typeface="Calibri"/>
                <a:cs typeface="Times New Roman"/>
              </a:rPr>
              <a:t>Р</a:t>
            </a:r>
            <a:endParaRPr lang="ru-RU" sz="1400" dirty="0">
              <a:solidFill>
                <a:srgbClr val="000099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2600" y="2692252"/>
            <a:ext cx="338607" cy="21976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15207" tIns="57603" rIns="115207" bIns="57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260"/>
              </a:spcAft>
            </a:pPr>
            <a:r>
              <a:rPr lang="ru-RU" sz="1500" b="1">
                <a:solidFill>
                  <a:srgbClr val="000099"/>
                </a:solidFill>
                <a:latin typeface="Georgia"/>
                <a:ea typeface="Calibri"/>
                <a:cs typeface="Times New Roman"/>
              </a:rPr>
              <a:t>ОБУЧЕНИЕ</a:t>
            </a:r>
            <a:endParaRPr lang="ru-RU" sz="1400">
              <a:solidFill>
                <a:srgbClr val="000099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801" y="2124448"/>
            <a:ext cx="4488175" cy="151945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5207" tIns="57603" rIns="115207" bIns="57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60"/>
              </a:spcAft>
            </a:pP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Физическое присутствие (наблюдение) в пунктах проведения экзаменов, пунктах проверки заданий, региональных центрах обработки информации, а также в местах заседаний конфликтной комиссии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1934" y="2628505"/>
            <a:ext cx="2345597" cy="93610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15207" tIns="57603" rIns="115207" bIns="57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60"/>
              </a:spcAft>
            </a:pP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Общественные наблюдатели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027627" y="3054752"/>
            <a:ext cx="6235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26401" y="3852639"/>
            <a:ext cx="4488175" cy="122413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5207" tIns="57603" rIns="115207" bIns="57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60"/>
              </a:spcAft>
            </a:pP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Онлайн-наблюдение за ходом проведения процедур ГИА, в том числе через создание окружных и/или региональных ситуационных центров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027627" y="4376422"/>
            <a:ext cx="623559" cy="12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651934" y="3996656"/>
            <a:ext cx="2345597" cy="81582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15207" tIns="57603" rIns="115207" bIns="57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60"/>
              </a:spcAft>
            </a:pP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Онлайн-наблюдатели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3801" y="5314060"/>
            <a:ext cx="4488175" cy="91484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5207" tIns="57603" rIns="115207" bIns="57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260"/>
              </a:spcAft>
            </a:pPr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Иные мероприятия, связанные с наблюдением за процедурами подготовки и проведения ГИА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8601332" y="2771639"/>
            <a:ext cx="501022" cy="204084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115207" tIns="57603" rIns="115207" bIns="57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174022" y="184935"/>
            <a:ext cx="232729" cy="47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5207" tIns="57603" rIns="115207" bIns="5760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174022" y="198448"/>
            <a:ext cx="232729" cy="94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5207" tIns="57603" rIns="115207" bIns="5760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174019" y="160049"/>
            <a:ext cx="1079050" cy="102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5207" tIns="57603" rIns="115207" bIns="5760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38051" algn="l"/>
              </a:tabLst>
            </a:pPr>
            <a:endParaRPr lang="ru-RU" sz="180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051" algn="l"/>
              </a:tabLst>
            </a:pPr>
            <a:r>
              <a:rPr lang="ru-RU" sz="18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051" algn="l"/>
              </a:tabLs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174022" y="198448"/>
            <a:ext cx="232729" cy="94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5207" tIns="57603" rIns="115207" bIns="5760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703" y="1206935"/>
            <a:ext cx="1612930" cy="923324"/>
          </a:xfrm>
          <a:prstGeom prst="rect">
            <a:avLst/>
          </a:prstGeom>
          <a:solidFill>
            <a:schemeClr val="bg1"/>
          </a:solidFill>
        </p:spPr>
        <p:txBody>
          <a:bodyPr wrap="none" lIns="91434" tIns="45717" rIns="91434" bIns="45717">
            <a:spAutoFit/>
          </a:bodyPr>
          <a:lstStyle/>
          <a:p>
            <a:pPr defTabSz="914342"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  <a:p>
            <a:pPr defTabSz="914342"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  <a:p>
            <a:pPr defTabSz="914342">
              <a:defRPr/>
            </a:pPr>
            <a:r>
              <a:rPr lang="ru-RU" sz="1800" kern="0" dirty="0">
                <a:solidFill>
                  <a:sysClr val="windowText" lastClr="000000"/>
                </a:solidFill>
              </a:rPr>
              <a:t>   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29734" y="18471"/>
            <a:ext cx="8633272" cy="1039661"/>
          </a:xfrm>
          <a:prstGeom prst="rect">
            <a:avLst/>
          </a:prstGeom>
        </p:spPr>
        <p:txBody>
          <a:bodyPr wrap="square" lIns="115207" tIns="57603" rIns="115207" bIns="5760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Взаимодействие с вузами по обеспечению общественного наблюдения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2076" y="773031"/>
            <a:ext cx="232729" cy="47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5207" tIns="57603" rIns="115207" bIns="5760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767225" y="-837063"/>
            <a:ext cx="232729" cy="47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5207" tIns="57603" rIns="115207" bIns="5760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5" y="1206935"/>
            <a:ext cx="9556096" cy="632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9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014" y="1408180"/>
            <a:ext cx="1211904" cy="824217"/>
          </a:xfrm>
          <a:prstGeom prst="rect">
            <a:avLst/>
          </a:prstGeom>
          <a:solidFill>
            <a:schemeClr val="bg1"/>
          </a:solidFill>
        </p:spPr>
        <p:txBody>
          <a:bodyPr wrap="square" lIns="115207" tIns="57603" rIns="115207" bIns="57603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88031" y="2268748"/>
            <a:ext cx="297779" cy="9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7" tIns="57603" rIns="115207" bIns="57603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6777" y="396255"/>
            <a:ext cx="8904069" cy="48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15207" tIns="57603" rIns="115207" bIns="5760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Cambria" pitchFamily="18" charset="0"/>
              </a:rPr>
              <a:t>Использование </a:t>
            </a: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результатов общественного </a:t>
            </a:r>
            <a:r>
              <a:rPr lang="ru-RU" sz="2400" b="1" dirty="0">
                <a:solidFill>
                  <a:srgbClr val="000099"/>
                </a:solidFill>
                <a:latin typeface="Cambria" pitchFamily="18" charset="0"/>
              </a:rPr>
              <a:t>наблюдения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69419" y="5834209"/>
            <a:ext cx="9866739" cy="2011268"/>
          </a:xfrm>
          <a:prstGeom prst="rect">
            <a:avLst/>
          </a:prstGeom>
        </p:spPr>
        <p:txBody>
          <a:bodyPr vert="horz" lIns="115207" tIns="57603" rIns="115207" bIns="5760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9751" y="2484487"/>
            <a:ext cx="9827285" cy="125550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115207" tIns="57603" rIns="115207" bIns="57603" anchor="ctr"/>
          <a:lstStyle/>
          <a:p>
            <a:pPr>
              <a:spcBef>
                <a:spcPct val="0"/>
              </a:spcBef>
            </a:pPr>
            <a:r>
              <a:rPr lang="ru-RU" sz="18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ОИВ субъекта Российской Федерации (в </a:t>
            </a:r>
            <a:r>
              <a:rPr lang="ru-RU" sz="1800" b="1" u="sng" dirty="0" err="1">
                <a:solidFill>
                  <a:srgbClr val="C00000"/>
                </a:solidFill>
                <a:latin typeface="Cambria" panose="02040503050406030204" pitchFamily="18" charset="0"/>
              </a:rPr>
              <a:t>т.ч</a:t>
            </a:r>
            <a:r>
              <a:rPr lang="ru-RU" sz="18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. </a:t>
            </a:r>
            <a:r>
              <a:rPr lang="ru-RU" sz="1800" b="1" u="sng" dirty="0" err="1">
                <a:solidFill>
                  <a:srgbClr val="C00000"/>
                </a:solidFill>
                <a:latin typeface="Cambria" panose="02040503050406030204" pitchFamily="18" charset="0"/>
              </a:rPr>
              <a:t>осущ</a:t>
            </a:r>
            <a:r>
              <a:rPr lang="ru-RU" sz="18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. переданные полномочия РФ)</a:t>
            </a:r>
          </a:p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2E3192"/>
                </a:solidFill>
                <a:latin typeface="Cambria" panose="02040503050406030204" pitchFamily="18" charset="0"/>
              </a:rPr>
              <a:t>Для понимания состояния системы образования с точки зрения соблюдения дисциплины всеми лицами, задействованными в ГИА и контроля качества проведения ГИА в субъекте Российской Федерации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9751" y="3845257"/>
            <a:ext cx="9827285" cy="79947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115207" tIns="57603" rIns="115207" bIns="57603" anchor="ctr"/>
          <a:lstStyle/>
          <a:p>
            <a:pPr>
              <a:spcBef>
                <a:spcPct val="0"/>
              </a:spcBef>
            </a:pPr>
            <a:r>
              <a:rPr lang="ru-RU" sz="18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ВУЗ</a:t>
            </a:r>
          </a:p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2E3192"/>
                </a:solidFill>
                <a:latin typeface="Cambria" panose="02040503050406030204" pitchFamily="18" charset="0"/>
              </a:rPr>
              <a:t>Для определения траектории образовательных  возможностей студентов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1208" y="5629353"/>
            <a:ext cx="9865829" cy="95959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115207" tIns="57603" rIns="115207" bIns="57603" anchor="ctr"/>
          <a:lstStyle/>
          <a:p>
            <a:pPr>
              <a:spcBef>
                <a:spcPct val="0"/>
              </a:spcBef>
            </a:pPr>
            <a:r>
              <a:rPr lang="ru-RU" sz="18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Широкая общественность</a:t>
            </a:r>
          </a:p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2E3192"/>
                </a:solidFill>
                <a:latin typeface="Cambria" panose="02040503050406030204" pitchFamily="18" charset="0"/>
              </a:rPr>
              <a:t>Через открытость и доступность процедуры проведения повышение уровня доверия к ЕГЭ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9751" y="1692399"/>
            <a:ext cx="9827286" cy="714529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115207" tIns="57603" rIns="115207" bIns="57603" anchor="ctr"/>
          <a:lstStyle/>
          <a:p>
            <a:pPr>
              <a:spcBef>
                <a:spcPct val="0"/>
              </a:spcBef>
            </a:pPr>
            <a:r>
              <a:rPr lang="ru-RU" sz="18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Рособрнадзор</a:t>
            </a:r>
          </a:p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2E3192"/>
                </a:solidFill>
                <a:latin typeface="Cambria" panose="02040503050406030204" pitchFamily="18" charset="0"/>
              </a:rPr>
              <a:t>Для контроля качества проведения ГИА в субъектах Российской Федерации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9751" y="4794294"/>
            <a:ext cx="9827285" cy="714529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115207" tIns="57603" rIns="115207" bIns="57603" anchor="ctr"/>
          <a:lstStyle/>
          <a:p>
            <a:pPr>
              <a:spcBef>
                <a:spcPct val="0"/>
              </a:spcBef>
            </a:pPr>
            <a:r>
              <a:rPr lang="ru-RU" sz="18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Студенчество </a:t>
            </a:r>
          </a:p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2E3192"/>
                </a:solidFill>
                <a:latin typeface="Cambria" panose="02040503050406030204" pitchFamily="18" charset="0"/>
              </a:rPr>
              <a:t>Для становления гражданской позиции в дальнейшей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6126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716" y="3674851"/>
            <a:ext cx="7567749" cy="7318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115207" tIns="57603" rIns="115207" bIns="57603" rtlCol="0">
            <a:spAutoFit/>
          </a:bodyPr>
          <a:lstStyle/>
          <a:p>
            <a:pPr algn="ctr"/>
            <a:r>
              <a:rPr lang="ru-RU" sz="4000" b="1" dirty="0">
                <a:solidFill>
                  <a:srgbClr val="2E3192"/>
                </a:solidFill>
                <a:latin typeface="Cambria" panose="02040503050406030204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423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20095" y="446419"/>
            <a:ext cx="8766657" cy="57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15207" tIns="57603" rIns="115207" bIns="57603">
            <a:spAutoFit/>
          </a:bodyPr>
          <a:lstStyle/>
          <a:p>
            <a:pPr>
              <a:defRPr/>
            </a:pPr>
            <a:r>
              <a:rPr lang="ru-RU" sz="3000" b="1" dirty="0">
                <a:solidFill>
                  <a:srgbClr val="000099"/>
                </a:solidFill>
                <a:latin typeface="Cambria" panose="02040503050406030204" pitchFamily="18" charset="0"/>
              </a:rPr>
              <a:t>Задачи развития общественного наблюдения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6025" y="3804368"/>
            <a:ext cx="9509577" cy="840359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115207" tIns="57603" rIns="115207" bIns="57603" anchor="ctr"/>
          <a:lstStyle/>
          <a:p>
            <a:pPr algn="ctr" fontAlgn="ctr"/>
            <a:r>
              <a:rPr lang="ru-RU" sz="1800" b="1" dirty="0">
                <a:solidFill>
                  <a:srgbClr val="000099"/>
                </a:solidFill>
                <a:latin typeface="Cambria" panose="02040503050406030204" pitchFamily="18" charset="0"/>
              </a:rPr>
              <a:t>Организация ежегодного мониторинга эффективности деятельности региональных систем общественного наблюдения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0332" y="2484487"/>
            <a:ext cx="9509577" cy="1130679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115207" tIns="57603" rIns="115207" bIns="57603" anchor="ctr"/>
          <a:lstStyle/>
          <a:p>
            <a:pPr algn="ctr" fontAlgn="ctr"/>
            <a:r>
              <a:rPr lang="ru-RU" sz="1800" b="1" dirty="0">
                <a:solidFill>
                  <a:srgbClr val="000099"/>
                </a:solidFill>
                <a:latin typeface="Cambria" panose="02040503050406030204" pitchFamily="18" charset="0"/>
              </a:rPr>
              <a:t>Усиление взаимодействия вузов и ОИВ в части привлечения студентов педагогических вузов к общественному наблюдению </a:t>
            </a:r>
          </a:p>
          <a:p>
            <a:pPr algn="ctr" fontAlgn="ctr"/>
            <a:r>
              <a:rPr lang="ru-RU" sz="1800" b="1" dirty="0">
                <a:solidFill>
                  <a:srgbClr val="000099"/>
                </a:solidFill>
                <a:latin typeface="Cambria" panose="02040503050406030204" pitchFamily="18" charset="0"/>
              </a:rPr>
              <a:t>и зачета им производственной  практики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5453" y="5667401"/>
            <a:ext cx="9509577" cy="92154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115207" tIns="57603" rIns="115207" bIns="57603" anchor="ctr"/>
          <a:lstStyle/>
          <a:p>
            <a:pPr algn="ctr" fontAlgn="ctr"/>
            <a:r>
              <a:rPr lang="ru-RU" sz="1800" b="1" dirty="0">
                <a:solidFill>
                  <a:srgbClr val="000099"/>
                </a:solidFill>
                <a:latin typeface="Cambria" panose="02040503050406030204" pitchFamily="18" charset="0"/>
              </a:rPr>
              <a:t>Формирование единых подходов к прогнозированию потребности </a:t>
            </a:r>
            <a:endParaRPr lang="ru-RU" sz="1800" b="1" dirty="0" smtClean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algn="ctr" fontAlgn="ctr"/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субъектов </a:t>
            </a:r>
            <a:r>
              <a:rPr lang="ru-RU" sz="1800" b="1" dirty="0">
                <a:solidFill>
                  <a:srgbClr val="000099"/>
                </a:solidFill>
                <a:latin typeface="Cambria" panose="02040503050406030204" pitchFamily="18" charset="0"/>
              </a:rPr>
              <a:t>РФ в общественных наблюдателях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6025" y="4839282"/>
            <a:ext cx="9509577" cy="66954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115207" tIns="57603" rIns="115207" bIns="57603" anchor="ctr"/>
          <a:lstStyle/>
          <a:p>
            <a:pPr algn="ctr" fontAlgn="ctr"/>
            <a:r>
              <a:rPr lang="ru-RU" sz="1800" b="1" dirty="0">
                <a:solidFill>
                  <a:srgbClr val="000099"/>
                </a:solidFill>
                <a:latin typeface="Cambria" panose="02040503050406030204" pitchFamily="18" charset="0"/>
              </a:rPr>
              <a:t>Создание единой федеральной базы общественных наблюдателей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942" y="1404367"/>
            <a:ext cx="1463862" cy="80021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                   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0332" y="1397057"/>
            <a:ext cx="9509577" cy="926836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115207" tIns="57603" rIns="115207" bIns="57603" anchor="ctr"/>
          <a:lstStyle/>
          <a:p>
            <a:pPr algn="ctr" fontAlgn="ctr"/>
            <a:r>
              <a:rPr lang="ru-RU" sz="1800" b="1" dirty="0">
                <a:solidFill>
                  <a:srgbClr val="000099"/>
                </a:solidFill>
                <a:latin typeface="Cambria" panose="02040503050406030204" pitchFamily="18" charset="0"/>
              </a:rPr>
              <a:t>Развитие региональных систем общественного наблюдения  за различными процедурами оценки качества (ЕГЭ, ОГЭ, НИКО) </a:t>
            </a:r>
          </a:p>
        </p:txBody>
      </p:sp>
    </p:spTree>
    <p:extLst>
      <p:ext uri="{BB962C8B-B14F-4D97-AF65-F5344CB8AC3E}">
        <p14:creationId xmlns:p14="http://schemas.microsoft.com/office/powerpoint/2010/main" val="29805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69602302"/>
              </p:ext>
            </p:extLst>
          </p:nvPr>
        </p:nvGraphicFramePr>
        <p:xfrm>
          <a:off x="382049" y="710803"/>
          <a:ext cx="9866597" cy="613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15374" y="349764"/>
            <a:ext cx="8633272" cy="608774"/>
          </a:xfrm>
          <a:prstGeom prst="rect">
            <a:avLst/>
          </a:prstGeom>
        </p:spPr>
        <p:txBody>
          <a:bodyPr wrap="square" lIns="115207" tIns="57603" rIns="115207" bIns="5760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Общественное наблюдение за ходом ГИА</a:t>
            </a:r>
          </a:p>
        </p:txBody>
      </p:sp>
    </p:spTree>
    <p:extLst>
      <p:ext uri="{BB962C8B-B14F-4D97-AF65-F5344CB8AC3E}">
        <p14:creationId xmlns:p14="http://schemas.microsoft.com/office/powerpoint/2010/main" val="31767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827689"/>
              </p:ext>
            </p:extLst>
          </p:nvPr>
        </p:nvGraphicFramePr>
        <p:xfrm>
          <a:off x="254672" y="1548384"/>
          <a:ext cx="9996704" cy="547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15374" y="36216"/>
            <a:ext cx="8633272" cy="1255104"/>
          </a:xfrm>
          <a:prstGeom prst="rect">
            <a:avLst/>
          </a:prstGeom>
        </p:spPr>
        <p:txBody>
          <a:bodyPr wrap="square" lIns="115207" tIns="57603" rIns="115207" bIns="5760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700" b="1" dirty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Привлечение общественного наблюдения в </a:t>
            </a:r>
            <a:r>
              <a:rPr lang="ru-RU" sz="37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2017 </a:t>
            </a:r>
            <a:r>
              <a:rPr lang="ru-RU" sz="3700" b="1" dirty="0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28476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966" y="362708"/>
            <a:ext cx="8151753" cy="606833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744" tIns="41402" rIns="82744" bIns="41402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ru-RU" sz="3400" b="1" dirty="0">
                <a:solidFill>
                  <a:srgbClr val="000099"/>
                </a:solidFill>
                <a:latin typeface="Cambria" pitchFamily="18" charset="0"/>
                <a:ea typeface="+mn-ea"/>
                <a:cs typeface="+mn-cs"/>
              </a:rPr>
              <a:t>Работа региональных СИЦ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59916"/>
              </p:ext>
            </p:extLst>
          </p:nvPr>
        </p:nvGraphicFramePr>
        <p:xfrm>
          <a:off x="369417" y="1400579"/>
          <a:ext cx="9948818" cy="115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5520"/>
                <a:gridCol w="4933298"/>
              </a:tblGrid>
              <a:tr h="740898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rgbClr val="000099"/>
                          </a:solidFill>
                          <a:latin typeface="Cambria" pitchFamily="18" charset="0"/>
                        </a:rPr>
                        <a:t>Метки</a:t>
                      </a:r>
                      <a:r>
                        <a:rPr lang="ru-RU" sz="2100" b="1" baseline="0" dirty="0" smtClean="0">
                          <a:solidFill>
                            <a:srgbClr val="000099"/>
                          </a:solidFill>
                          <a:latin typeface="Cambria" pitchFamily="18" charset="0"/>
                        </a:rPr>
                        <a:t> поставленные наблюдателями региональных СИЦ</a:t>
                      </a:r>
                      <a:endParaRPr lang="ru-RU" sz="2100" b="1" dirty="0">
                        <a:solidFill>
                          <a:srgbClr val="000099"/>
                        </a:solidFill>
                        <a:latin typeface="Cambria" pitchFamily="18" charset="0"/>
                      </a:endParaRPr>
                    </a:p>
                  </a:txBody>
                  <a:tcPr marL="104410" marR="104410" marT="50408" marB="5040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rgbClr val="000099"/>
                          </a:solidFill>
                          <a:latin typeface="Cambria" pitchFamily="18" charset="0"/>
                        </a:rPr>
                        <a:t>Метки</a:t>
                      </a:r>
                      <a:r>
                        <a:rPr lang="ru-RU" sz="2100" b="1" baseline="0" dirty="0" smtClean="0">
                          <a:solidFill>
                            <a:srgbClr val="000099"/>
                          </a:solidFill>
                          <a:latin typeface="Cambria" pitchFamily="18" charset="0"/>
                        </a:rPr>
                        <a:t> поставленные сторонними наблюдателями</a:t>
                      </a:r>
                      <a:endParaRPr lang="ru-RU" sz="2100" b="1" dirty="0" smtClean="0">
                        <a:solidFill>
                          <a:srgbClr val="000099"/>
                        </a:solidFill>
                        <a:latin typeface="Cambria" pitchFamily="18" charset="0"/>
                      </a:endParaRPr>
                    </a:p>
                  </a:txBody>
                  <a:tcPr marL="104410" marR="104410" marT="50408" marB="5040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>
                          <a:solidFill>
                            <a:srgbClr val="000099"/>
                          </a:solidFill>
                          <a:effectLst/>
                          <a:latin typeface="Cambria" pitchFamily="18" charset="0"/>
                        </a:rPr>
                        <a:t>1020</a:t>
                      </a:r>
                    </a:p>
                  </a:txBody>
                  <a:tcPr marL="10876" marR="10876" marT="1050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>
                          <a:solidFill>
                            <a:srgbClr val="000099"/>
                          </a:solidFill>
                          <a:effectLst/>
                          <a:latin typeface="Cambria" pitchFamily="18" charset="0"/>
                        </a:rPr>
                        <a:t>3732</a:t>
                      </a:r>
                    </a:p>
                  </a:txBody>
                  <a:tcPr marL="10876" marR="10876" marT="10501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395945"/>
              </p:ext>
            </p:extLst>
          </p:nvPr>
        </p:nvGraphicFramePr>
        <p:xfrm>
          <a:off x="369417" y="3308090"/>
          <a:ext cx="9948818" cy="1606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624"/>
                <a:gridCol w="3152100"/>
                <a:gridCol w="2955094"/>
              </a:tblGrid>
              <a:tr h="684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99"/>
                          </a:solidFill>
                          <a:effectLst/>
                          <a:latin typeface="Cambria" pitchFamily="18" charset="0"/>
                        </a:rPr>
                        <a:t>Регион</a:t>
                      </a:r>
                      <a:endParaRPr lang="ru-RU" sz="2400" b="1" i="0" u="none" strike="noStrike" dirty="0">
                        <a:solidFill>
                          <a:srgbClr val="0000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919" marR="7919" marT="76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99"/>
                          </a:solidFill>
                          <a:effectLst/>
                          <a:latin typeface="Cambria" pitchFamily="18" charset="0"/>
                        </a:rPr>
                        <a:t>Процент СИЦ</a:t>
                      </a:r>
                      <a:endParaRPr lang="ru-RU" sz="2400" b="1" i="0" u="none" strike="noStrike" dirty="0">
                        <a:solidFill>
                          <a:srgbClr val="0000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919" marR="7919" marT="76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0099"/>
                          </a:solidFill>
                          <a:effectLst/>
                          <a:latin typeface="Cambria" pitchFamily="18" charset="0"/>
                        </a:rPr>
                        <a:t>Процент Сторонних </a:t>
                      </a:r>
                      <a:endParaRPr lang="ru-RU" sz="2400" b="1" i="0" u="none" strike="noStrike" dirty="0">
                        <a:solidFill>
                          <a:srgbClr val="0000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919" marR="7919" marT="76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120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000099"/>
                          </a:solidFill>
                          <a:effectLst/>
                          <a:latin typeface="Cambria" pitchFamily="18" charset="0"/>
                        </a:rPr>
                        <a:t>Краснодарский край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919" marR="7919" marT="7644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000099"/>
                          </a:solidFill>
                          <a:effectLst/>
                          <a:latin typeface="Cambria" pitchFamily="18" charset="0"/>
                        </a:rPr>
                        <a:t>82%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919" marR="7919" marT="76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000099"/>
                          </a:solidFill>
                          <a:effectLst/>
                          <a:latin typeface="Cambria" pitchFamily="18" charset="0"/>
                        </a:rPr>
                        <a:t>18%</a:t>
                      </a:r>
                      <a:endParaRPr lang="ru-RU" sz="2400" b="0" i="0" u="none" strike="noStrike">
                        <a:solidFill>
                          <a:srgbClr val="0000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919" marR="7919" marT="76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20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000099"/>
                          </a:solidFill>
                          <a:effectLst/>
                          <a:latin typeface="Cambria" pitchFamily="18" charset="0"/>
                        </a:rPr>
                        <a:t>Новосибирская область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919" marR="7919" marT="7644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000099"/>
                          </a:solidFill>
                          <a:effectLst/>
                          <a:latin typeface="Cambria" pitchFamily="18" charset="0"/>
                        </a:rPr>
                        <a:t>95%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919" marR="7919" marT="76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000099"/>
                          </a:solidFill>
                          <a:effectLst/>
                          <a:latin typeface="Cambria" pitchFamily="18" charset="0"/>
                        </a:rPr>
                        <a:t>5%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919" marR="7919" marT="7644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9417" y="2741027"/>
            <a:ext cx="9948818" cy="434652"/>
          </a:xfrm>
          <a:prstGeom prst="rect">
            <a:avLst/>
          </a:prstGeom>
        </p:spPr>
        <p:txBody>
          <a:bodyPr wrap="square" lIns="110409" tIns="55204" rIns="110409" bIns="55204">
            <a:spAutoFit/>
          </a:bodyPr>
          <a:lstStyle/>
          <a:p>
            <a:pPr algn="ctr" defTabSz="1104089"/>
            <a:r>
              <a:rPr lang="ru-RU" sz="2100" i="1" dirty="0">
                <a:solidFill>
                  <a:srgbClr val="FF0000"/>
                </a:solidFill>
                <a:latin typeface="Cambria" panose="02040503050406030204" pitchFamily="18" charset="0"/>
              </a:rPr>
              <a:t>Регионы, у которых меток СИЦ от общего числа меток более 80% 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123969"/>
              </p:ext>
            </p:extLst>
          </p:nvPr>
        </p:nvGraphicFramePr>
        <p:xfrm>
          <a:off x="369417" y="5576311"/>
          <a:ext cx="9948818" cy="132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9417" y="5103758"/>
            <a:ext cx="9948818" cy="434652"/>
          </a:xfrm>
          <a:prstGeom prst="rect">
            <a:avLst/>
          </a:prstGeom>
        </p:spPr>
        <p:txBody>
          <a:bodyPr wrap="square" lIns="110409" tIns="55204" rIns="110409" bIns="55204">
            <a:spAutoFit/>
          </a:bodyPr>
          <a:lstStyle/>
          <a:p>
            <a:pPr algn="ctr" defTabSz="1104089"/>
            <a:r>
              <a:rPr lang="ru-RU" sz="2100" i="1" dirty="0">
                <a:solidFill>
                  <a:srgbClr val="FF0000"/>
                </a:solidFill>
                <a:latin typeface="Cambria" panose="02040503050406030204" pitchFamily="18" charset="0"/>
              </a:rPr>
              <a:t>Регионы, где СИЦ не функционирует</a:t>
            </a:r>
          </a:p>
        </p:txBody>
      </p:sp>
    </p:spTree>
    <p:extLst>
      <p:ext uri="{BB962C8B-B14F-4D97-AF65-F5344CB8AC3E}">
        <p14:creationId xmlns:p14="http://schemas.microsoft.com/office/powerpoint/2010/main" val="8233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742" y="18772"/>
            <a:ext cx="8739116" cy="1191608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744" tIns="41402" rIns="82744" bIns="41402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rgbClr val="000099"/>
                </a:solidFill>
                <a:latin typeface="Cambria" pitchFamily="18" charset="0"/>
                <a:ea typeface="+mn-ea"/>
                <a:cs typeface="+mn-cs"/>
              </a:rPr>
              <a:t>Перечень регионов где функционирует СИЦ, но в период основного этапа ГИА не было проставлено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ea typeface="+mn-ea"/>
                <a:cs typeface="+mn-cs"/>
              </a:rPr>
              <a:t>ни одной метки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13333625"/>
              </p:ext>
            </p:extLst>
          </p:nvPr>
        </p:nvGraphicFramePr>
        <p:xfrm>
          <a:off x="1767185" y="1795940"/>
          <a:ext cx="3864417" cy="495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61234070"/>
              </p:ext>
            </p:extLst>
          </p:nvPr>
        </p:nvGraphicFramePr>
        <p:xfrm>
          <a:off x="5878267" y="1795938"/>
          <a:ext cx="3864417" cy="4914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28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742" y="179332"/>
            <a:ext cx="8715494" cy="822276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744" tIns="41402" rIns="82744" bIns="41402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rgbClr val="000099"/>
                </a:solidFill>
                <a:latin typeface="Cambria" pitchFamily="18" charset="0"/>
                <a:ea typeface="+mn-ea"/>
                <a:cs typeface="+mn-cs"/>
              </a:rPr>
              <a:t>Перечень регионов, количество меток СИЦ которых от общего числа меток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ea typeface="+mn-ea"/>
                <a:cs typeface="+mn-cs"/>
              </a:rPr>
              <a:t>менее 15%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393121"/>
              </p:ext>
            </p:extLst>
          </p:nvPr>
        </p:nvGraphicFramePr>
        <p:xfrm>
          <a:off x="1602743" y="2362993"/>
          <a:ext cx="4357747" cy="378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63302044"/>
              </p:ext>
            </p:extLst>
          </p:nvPr>
        </p:nvGraphicFramePr>
        <p:xfrm>
          <a:off x="6124932" y="2362993"/>
          <a:ext cx="3617752" cy="378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130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20520" y="181543"/>
            <a:ext cx="8747301" cy="7318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15207" tIns="57603" rIns="115207" bIns="5760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2E3192"/>
                </a:solidFill>
                <a:latin typeface="Cambria" pitchFamily="18" charset="0"/>
              </a:rPr>
              <a:t>Взаимодействие с вузами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43725197"/>
              </p:ext>
            </p:extLst>
          </p:nvPr>
        </p:nvGraphicFramePr>
        <p:xfrm>
          <a:off x="683991" y="1404368"/>
          <a:ext cx="9361039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358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02742" y="108223"/>
            <a:ext cx="8304386" cy="110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15207" tIns="57603" rIns="115207" bIns="5760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latin typeface="Cambria" pitchFamily="18" charset="0"/>
              </a:rPr>
              <a:t>Меры по повышению эффективности общественного наблюдения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7917" y="1548385"/>
            <a:ext cx="8304386" cy="1070903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115207" tIns="57603" rIns="115207" bIns="57603" anchor="ctr"/>
          <a:lstStyle/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000099"/>
                </a:solidFill>
                <a:latin typeface="Cambria" panose="02040503050406030204" pitchFamily="18" charset="0"/>
              </a:rPr>
              <a:t>Обеспечение качественной подготовки ОН, в том числе привлечение к участию в пробных экзаменах для лучшего понимания процедуры проведения ГИА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02742" y="2700512"/>
            <a:ext cx="8304386" cy="1094889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115207" tIns="57603" rIns="115207" bIns="57603" anchor="ctr"/>
          <a:lstStyle/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000099"/>
                </a:solidFill>
                <a:latin typeface="Cambria" panose="02040503050406030204" pitchFamily="18" charset="0"/>
              </a:rPr>
              <a:t>Издание наглядных информационно-методических материалов, </a:t>
            </a:r>
          </a:p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000099"/>
                </a:solidFill>
                <a:latin typeface="Cambria" panose="02040503050406030204" pitchFamily="18" charset="0"/>
              </a:rPr>
              <a:t>например, памятки для ОН, видеороликов о порядке действий ОН </a:t>
            </a:r>
          </a:p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000099"/>
                </a:solidFill>
                <a:latin typeface="Cambria" panose="02040503050406030204" pitchFamily="18" charset="0"/>
              </a:rPr>
              <a:t>в пунктах проведения ЕГЭ и при рассмотрении апелляций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02742" y="3893276"/>
            <a:ext cx="8310894" cy="103948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115207" tIns="57603" rIns="115207" bIns="57603" anchor="ctr"/>
          <a:lstStyle/>
          <a:p>
            <a:pPr indent="-16001" algn="ctr">
              <a:spcBef>
                <a:spcPct val="0"/>
              </a:spcBef>
              <a:defRPr/>
            </a:pPr>
            <a:r>
              <a:rPr lang="ru-RU" sz="1800" dirty="0">
                <a:solidFill>
                  <a:srgbClr val="000099"/>
                </a:solidFill>
                <a:latin typeface="Cambria" panose="02040503050406030204" pitchFamily="18" charset="0"/>
              </a:rPr>
              <a:t>Активное взаимодействие ОН с членами ГЭК, кадрами ППЭ </a:t>
            </a:r>
          </a:p>
          <a:p>
            <a:pPr indent="-16001" algn="ctr">
              <a:spcBef>
                <a:spcPct val="0"/>
              </a:spcBef>
              <a:defRPr/>
            </a:pPr>
            <a:r>
              <a:rPr lang="ru-RU" sz="1800" dirty="0">
                <a:solidFill>
                  <a:srgbClr val="000099"/>
                </a:solidFill>
                <a:latin typeface="Cambria" panose="02040503050406030204" pitchFamily="18" charset="0"/>
              </a:rPr>
              <a:t>и должностными лицами, осуществляющими контроль </a:t>
            </a:r>
          </a:p>
          <a:p>
            <a:pPr indent="-16001" algn="ctr">
              <a:spcBef>
                <a:spcPct val="0"/>
              </a:spcBef>
              <a:defRPr/>
            </a:pPr>
            <a:r>
              <a:rPr lang="ru-RU" sz="1800" dirty="0">
                <a:solidFill>
                  <a:srgbClr val="000099"/>
                </a:solidFill>
                <a:latin typeface="Cambria" panose="02040503050406030204" pitchFamily="18" charset="0"/>
              </a:rPr>
              <a:t>за соблюдением порядка проведения ЕГЭ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7917" y="5004766"/>
            <a:ext cx="8304386" cy="79392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115207" tIns="57603" rIns="115207" bIns="57603" anchor="ctr"/>
          <a:lstStyle/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000099"/>
                </a:solidFill>
                <a:latin typeface="Cambria" panose="02040503050406030204" pitchFamily="18" charset="0"/>
              </a:rPr>
              <a:t>Сбор отчетов от всех ОН, присутствовавших </a:t>
            </a:r>
          </a:p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000099"/>
                </a:solidFill>
                <a:latin typeface="Cambria" panose="02040503050406030204" pitchFamily="18" charset="0"/>
              </a:rPr>
              <a:t>на экзаменах, рассмотрении апелляций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7918" y="5868864"/>
            <a:ext cx="8289210" cy="101544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lIns="115207" tIns="57603" rIns="115207" bIns="57603" anchor="ctr"/>
          <a:lstStyle/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000099"/>
                </a:solidFill>
                <a:latin typeface="Cambria" panose="02040503050406030204" pitchFamily="18" charset="0"/>
              </a:rPr>
              <a:t>Участие ОН в подведении итогов экзаменационной кампании </a:t>
            </a:r>
          </a:p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000099"/>
                </a:solidFill>
                <a:latin typeface="Cambria" panose="02040503050406030204" pitchFamily="18" charset="0"/>
              </a:rPr>
              <a:t>с точки зрения анализа работы организаторов, членов ГЭК, </a:t>
            </a:r>
          </a:p>
          <a:p>
            <a:pPr algn="ctr">
              <a:spcBef>
                <a:spcPct val="0"/>
              </a:spcBef>
            </a:pPr>
            <a:r>
              <a:rPr lang="ru-RU" sz="1800" dirty="0">
                <a:solidFill>
                  <a:srgbClr val="000099"/>
                </a:solidFill>
                <a:latin typeface="Cambria" panose="02040503050406030204" pitchFamily="18" charset="0"/>
              </a:rPr>
              <a:t>конфликтной и предметных комиссий</a:t>
            </a:r>
          </a:p>
        </p:txBody>
      </p:sp>
    </p:spTree>
    <p:extLst>
      <p:ext uri="{BB962C8B-B14F-4D97-AF65-F5344CB8AC3E}">
        <p14:creationId xmlns:p14="http://schemas.microsoft.com/office/powerpoint/2010/main" val="885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Семченко Презентация схемы 08.10.20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ОО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РОО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8745</TotalTime>
  <Words>681</Words>
  <Application>Microsoft Office PowerPoint</Application>
  <PresentationFormat>Произвольный</PresentationFormat>
  <Paragraphs>151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Тема Office</vt:lpstr>
      <vt:lpstr>РОООН</vt:lpstr>
      <vt:lpstr>1_РОООН</vt:lpstr>
      <vt:lpstr>8_Тема Office</vt:lpstr>
      <vt:lpstr>11_Тема Office</vt:lpstr>
      <vt:lpstr>12_Тема Office</vt:lpstr>
      <vt:lpstr>13_Тема Office</vt:lpstr>
      <vt:lpstr>4_Тема Office</vt:lpstr>
      <vt:lpstr>16_Тема Office</vt:lpstr>
      <vt:lpstr>4_Семченко Презентация схемы 08.10.2014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региональных СИЦ</vt:lpstr>
      <vt:lpstr>Перечень регионов где функционирует СИЦ, но в период основного этапа ГИА не было проставлено ни одной метки</vt:lpstr>
      <vt:lpstr>Перечень регионов, количество меток СИЦ которых от общего числа меток менее 15%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aslanova@obrnadzor.gov.ru</dc:creator>
  <cp:lastModifiedBy>Бугулова Нино Нодаровна</cp:lastModifiedBy>
  <cp:revision>319</cp:revision>
  <cp:lastPrinted>2016-11-03T09:45:30Z</cp:lastPrinted>
  <dcterms:created xsi:type="dcterms:W3CDTF">2013-10-28T02:04:26Z</dcterms:created>
  <dcterms:modified xsi:type="dcterms:W3CDTF">2017-10-30T07:24:37Z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